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6" r:id="rId3"/>
    <p:sldId id="268" r:id="rId4"/>
    <p:sldId id="276" r:id="rId5"/>
    <p:sldId id="258" r:id="rId6"/>
    <p:sldId id="266" r:id="rId7"/>
    <p:sldId id="275" r:id="rId8"/>
    <p:sldId id="269" r:id="rId9"/>
    <p:sldId id="270" r:id="rId10"/>
    <p:sldId id="271" r:id="rId11"/>
    <p:sldId id="272" r:id="rId12"/>
    <p:sldId id="273" r:id="rId13"/>
    <p:sldId id="259" r:id="rId14"/>
    <p:sldId id="260" r:id="rId15"/>
    <p:sldId id="284" r:id="rId16"/>
    <p:sldId id="285" r:id="rId17"/>
    <p:sldId id="286" r:id="rId18"/>
    <p:sldId id="287" r:id="rId19"/>
    <p:sldId id="261" r:id="rId20"/>
    <p:sldId id="262" r:id="rId21"/>
    <p:sldId id="277" r:id="rId22"/>
    <p:sldId id="282"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70C5-614D-4D7D-B8BD-F9DC8DA27F4C}">
          <p14:sldIdLst>
            <p14:sldId id="267"/>
            <p14:sldId id="256"/>
            <p14:sldId id="268"/>
            <p14:sldId id="276"/>
            <p14:sldId id="258"/>
            <p14:sldId id="266"/>
            <p14:sldId id="275"/>
            <p14:sldId id="269"/>
            <p14:sldId id="270"/>
            <p14:sldId id="271"/>
            <p14:sldId id="272"/>
            <p14:sldId id="273"/>
            <p14:sldId id="259"/>
            <p14:sldId id="260"/>
            <p14:sldId id="284"/>
          </p14:sldIdLst>
        </p14:section>
        <p14:section name="Untitled Section" id="{F5E281A0-88F7-4714-9F1B-550B0622E3ED}">
          <p14:sldIdLst>
            <p14:sldId id="285"/>
            <p14:sldId id="286"/>
            <p14:sldId id="287"/>
            <p14:sldId id="261"/>
            <p14:sldId id="262"/>
          </p14:sldIdLst>
        </p14:section>
        <p14:section name="Untitled Section" id="{502BA092-4519-4A2E-A876-B9581DCC10FE}">
          <p14:sldIdLst>
            <p14:sldId id="277"/>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5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F6CEE-2DF6-775B-2039-715B1646D2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D793CDD-A41F-1B41-F17E-8D8FFA31F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53BDDE-D076-70E1-E928-635BE5BA87D1}"/>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9D12810E-231D-C618-293D-8FD3B47D33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10A679-3CDA-2EDF-B91C-6A6B55148255}"/>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4089933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59B1-93FD-6D5E-ECC1-8F33B93C0E4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D4071B-CCEC-FC62-BB0A-0BB85DC970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818343-4E82-2D04-42FA-B501BB32B36F}"/>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C490C4EE-1E46-9700-70DC-37E62B33EB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6A9D26-1DF6-7761-0523-BAAD69A7A9A3}"/>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303592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C7E8F-A681-1E10-7BE6-ACED83DBF6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952F536-8344-826A-CB95-8CB48C9C63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DFE44E-4E41-7FA9-A7D7-058466441914}"/>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66E9BDFE-8083-7BEB-94B9-AE8DBBDE85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7F534A-0A04-550C-5599-AEFED6340926}"/>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3472208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FCE74-AA4D-9124-5992-1764AE5679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09451E-7392-0B18-9515-8028EFC91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D93634-F8FE-F40B-6C7B-C10DBDF4768D}"/>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F985A689-0650-2C07-A0D8-9D98102963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73637B-A13C-A9CE-859B-4248BC7AC027}"/>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390250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0B2BC-2F97-544F-35A6-9343FEE7A5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DBF6B0-5C6F-B96D-DF10-1B3222AD3C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37D132-22E7-8E16-90E2-753E5DA83619}"/>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2371B814-F1F3-CA8E-A52D-34EAB7EAE8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A95F90-4F37-6798-1602-565CB53C8938}"/>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2197078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69E53-9850-224A-A087-396D5EE144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72FA68-57F6-99D5-3A18-D79E05B5E6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202D05C-5102-93C5-9409-3E66872105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8274036-4527-C23B-FA9D-74F04B06F633}"/>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6" name="Footer Placeholder 5">
            <a:extLst>
              <a:ext uri="{FF2B5EF4-FFF2-40B4-BE49-F238E27FC236}">
                <a16:creationId xmlns:a16="http://schemas.microsoft.com/office/drawing/2014/main" id="{614F0C17-9730-7149-75B2-CAF69943B3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9E80CC-4277-0C38-2E9A-D73E09563897}"/>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2131257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DFA9-6997-B28A-C1DD-AEAD4AFEC4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42D127-9079-58D0-7B8A-4357084C4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A8CFD-27DE-D6D2-CDD3-A3FF6FD53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A2AAF5A-5EFB-F8EB-00AE-D607086958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E86344-1E88-6494-F2EA-BCDD540608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4F1D913-291F-3089-5870-8352C3436A28}"/>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8" name="Footer Placeholder 7">
            <a:extLst>
              <a:ext uri="{FF2B5EF4-FFF2-40B4-BE49-F238E27FC236}">
                <a16:creationId xmlns:a16="http://schemas.microsoft.com/office/drawing/2014/main" id="{4964E802-7129-05CF-049F-324F60FC11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F3CEA74-2A61-3FE0-AD8E-7C1865C01E73}"/>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51137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68F1-B8E7-231C-CD39-9B95F3020C3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31AF86-54F8-6746-5E36-56E5CAA2FEB4}"/>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4" name="Footer Placeholder 3">
            <a:extLst>
              <a:ext uri="{FF2B5EF4-FFF2-40B4-BE49-F238E27FC236}">
                <a16:creationId xmlns:a16="http://schemas.microsoft.com/office/drawing/2014/main" id="{2B0D7556-45D4-BDDA-0C22-5049519D63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87227B-4155-92B1-390C-0D862B12408B}"/>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2545512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87AD0E-BD03-F0EE-6A8F-7A16BF20BE07}"/>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3" name="Footer Placeholder 2">
            <a:extLst>
              <a:ext uri="{FF2B5EF4-FFF2-40B4-BE49-F238E27FC236}">
                <a16:creationId xmlns:a16="http://schemas.microsoft.com/office/drawing/2014/main" id="{7E0CAE1C-1C8F-EC65-475D-A8AFA328EC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6B29BD5-F6FB-0D46-0055-2D4337F8FA52}"/>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232945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52F3-06C6-C62D-9427-1072B926EF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4C6307C-ECC6-1A70-B3BC-FE4E8C18AA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64CBF1D-5E90-EDF9-C8B2-79A556288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CDB207-A7C8-BB82-0145-51A1C7B5F908}"/>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6" name="Footer Placeholder 5">
            <a:extLst>
              <a:ext uri="{FF2B5EF4-FFF2-40B4-BE49-F238E27FC236}">
                <a16:creationId xmlns:a16="http://schemas.microsoft.com/office/drawing/2014/main" id="{74858581-B0E6-2165-FAE4-5182078148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A0CBAE-E379-5F70-FEF2-0C9F6655CB3D}"/>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517573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1D86-7F84-1254-286B-CFF0249BA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E721B8-3D16-3D13-44FD-EC4375513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FDFB2F6-78E9-2E09-3BAB-153C0341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7B3693-41CA-166C-B755-61E2512C862B}"/>
              </a:ext>
            </a:extLst>
          </p:cNvPr>
          <p:cNvSpPr>
            <a:spLocks noGrp="1"/>
          </p:cNvSpPr>
          <p:nvPr>
            <p:ph type="dt" sz="half" idx="10"/>
          </p:nvPr>
        </p:nvSpPr>
        <p:spPr/>
        <p:txBody>
          <a:bodyPr/>
          <a:lstStyle/>
          <a:p>
            <a:fld id="{998B1289-06DF-4128-B29C-DD4DBE7F61B3}" type="datetimeFigureOut">
              <a:rPr lang="en-IN" smtClean="0"/>
              <a:t>10-06-2023</a:t>
            </a:fld>
            <a:endParaRPr lang="en-IN"/>
          </a:p>
        </p:txBody>
      </p:sp>
      <p:sp>
        <p:nvSpPr>
          <p:cNvPr id="6" name="Footer Placeholder 5">
            <a:extLst>
              <a:ext uri="{FF2B5EF4-FFF2-40B4-BE49-F238E27FC236}">
                <a16:creationId xmlns:a16="http://schemas.microsoft.com/office/drawing/2014/main" id="{3D128095-FEAE-D35A-63C0-94737D337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488BE8-2683-BD7A-5AAF-91CDED6663D0}"/>
              </a:ext>
            </a:extLst>
          </p:cNvPr>
          <p:cNvSpPr>
            <a:spLocks noGrp="1"/>
          </p:cNvSpPr>
          <p:nvPr>
            <p:ph type="sldNum" sz="quarter" idx="12"/>
          </p:nvPr>
        </p:nvSpPr>
        <p:spPr/>
        <p:txBody>
          <a:bodyPr/>
          <a:lstStyle/>
          <a:p>
            <a:fld id="{E7AAD2BA-EB8A-4FB9-A248-583436D6431C}" type="slidenum">
              <a:rPr lang="en-IN" smtClean="0"/>
              <a:t>‹#›</a:t>
            </a:fld>
            <a:endParaRPr lang="en-IN"/>
          </a:p>
        </p:txBody>
      </p:sp>
    </p:spTree>
    <p:extLst>
      <p:ext uri="{BB962C8B-B14F-4D97-AF65-F5344CB8AC3E}">
        <p14:creationId xmlns:p14="http://schemas.microsoft.com/office/powerpoint/2010/main" val="1131102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185C10-572D-3CC6-978B-FD305B5ACE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1C66C8-4187-A2D9-5656-E69697847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66FC26-F3E9-111A-5D00-5BDD656808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B1289-06DF-4128-B29C-DD4DBE7F61B3}" type="datetimeFigureOut">
              <a:rPr lang="en-IN" smtClean="0"/>
              <a:t>10-06-2023</a:t>
            </a:fld>
            <a:endParaRPr lang="en-IN"/>
          </a:p>
        </p:txBody>
      </p:sp>
      <p:sp>
        <p:nvSpPr>
          <p:cNvPr id="5" name="Footer Placeholder 4">
            <a:extLst>
              <a:ext uri="{FF2B5EF4-FFF2-40B4-BE49-F238E27FC236}">
                <a16:creationId xmlns:a16="http://schemas.microsoft.com/office/drawing/2014/main" id="{20351A48-73CC-5B1C-7321-A8F63E18D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BFB1C8-EC36-345A-59DC-5AD5E2AED9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D2BA-EB8A-4FB9-A248-583436D6431C}" type="slidenum">
              <a:rPr lang="en-IN" smtClean="0"/>
              <a:t>‹#›</a:t>
            </a:fld>
            <a:endParaRPr lang="en-IN"/>
          </a:p>
        </p:txBody>
      </p:sp>
    </p:spTree>
    <p:extLst>
      <p:ext uri="{BB962C8B-B14F-4D97-AF65-F5344CB8AC3E}">
        <p14:creationId xmlns:p14="http://schemas.microsoft.com/office/powerpoint/2010/main" val="696661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www.britannica.com/technology/binary-cod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saeeddeveloper.com/2021/08/10-uses-of-computer-in-education-uses.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aeeddeveloper.com/2021/11/applications-of-computer-in-business-10.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C6FDA9-28BA-7AB4-EB7E-AF34F55DD686}"/>
              </a:ext>
            </a:extLst>
          </p:cNvPr>
          <p:cNvPicPr>
            <a:picLocks noChangeAspect="1"/>
          </p:cNvPicPr>
          <p:nvPr/>
        </p:nvPicPr>
        <p:blipFill rotWithShape="1">
          <a:blip r:embed="rId2"/>
          <a:srcRect l="15075" t="7272" r="17349" b="9900"/>
          <a:stretch/>
        </p:blipFill>
        <p:spPr>
          <a:xfrm>
            <a:off x="1985818" y="221672"/>
            <a:ext cx="8238837" cy="5680363"/>
          </a:xfrm>
          <a:prstGeom prst="rect">
            <a:avLst/>
          </a:prstGeom>
        </p:spPr>
      </p:pic>
    </p:spTree>
    <p:extLst>
      <p:ext uri="{BB962C8B-B14F-4D97-AF65-F5344CB8AC3E}">
        <p14:creationId xmlns:p14="http://schemas.microsoft.com/office/powerpoint/2010/main" val="1595139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2CA2BD-5ACC-FD39-1409-4282F8F56BB5}"/>
              </a:ext>
            </a:extLst>
          </p:cNvPr>
          <p:cNvPicPr>
            <a:picLocks noChangeAspect="1"/>
          </p:cNvPicPr>
          <p:nvPr/>
        </p:nvPicPr>
        <p:blipFill rotWithShape="1">
          <a:blip r:embed="rId2"/>
          <a:srcRect l="18593" r="18829" b="16389"/>
          <a:stretch/>
        </p:blipFill>
        <p:spPr>
          <a:xfrm>
            <a:off x="2266950" y="0"/>
            <a:ext cx="7629525" cy="5734050"/>
          </a:xfrm>
          <a:prstGeom prst="rect">
            <a:avLst/>
          </a:prstGeom>
        </p:spPr>
      </p:pic>
    </p:spTree>
    <p:extLst>
      <p:ext uri="{BB962C8B-B14F-4D97-AF65-F5344CB8AC3E}">
        <p14:creationId xmlns:p14="http://schemas.microsoft.com/office/powerpoint/2010/main" val="2760671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55A27A-7B96-484B-D5CE-7A3F09A75561}"/>
              </a:ext>
            </a:extLst>
          </p:cNvPr>
          <p:cNvPicPr>
            <a:picLocks noChangeAspect="1"/>
          </p:cNvPicPr>
          <p:nvPr/>
        </p:nvPicPr>
        <p:blipFill rotWithShape="1">
          <a:blip r:embed="rId2"/>
          <a:srcRect l="18203" t="-1" r="18046" b="15695"/>
          <a:stretch/>
        </p:blipFill>
        <p:spPr>
          <a:xfrm>
            <a:off x="762000" y="0"/>
            <a:ext cx="10086975" cy="6619875"/>
          </a:xfrm>
          <a:prstGeom prst="rect">
            <a:avLst/>
          </a:prstGeom>
        </p:spPr>
      </p:pic>
    </p:spTree>
    <p:extLst>
      <p:ext uri="{BB962C8B-B14F-4D97-AF65-F5344CB8AC3E}">
        <p14:creationId xmlns:p14="http://schemas.microsoft.com/office/powerpoint/2010/main" val="18371204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FD59D-5B66-7597-C1CA-DE3C000A4110}"/>
              </a:ext>
            </a:extLst>
          </p:cNvPr>
          <p:cNvPicPr>
            <a:picLocks noChangeAspect="1"/>
          </p:cNvPicPr>
          <p:nvPr/>
        </p:nvPicPr>
        <p:blipFill rotWithShape="1">
          <a:blip r:embed="rId2"/>
          <a:srcRect l="17109" r="17422" b="8750"/>
          <a:stretch/>
        </p:blipFill>
        <p:spPr>
          <a:xfrm>
            <a:off x="2085975" y="-1"/>
            <a:ext cx="7981950" cy="6257925"/>
          </a:xfrm>
          <a:prstGeom prst="rect">
            <a:avLst/>
          </a:prstGeom>
        </p:spPr>
      </p:pic>
    </p:spTree>
    <p:extLst>
      <p:ext uri="{BB962C8B-B14F-4D97-AF65-F5344CB8AC3E}">
        <p14:creationId xmlns:p14="http://schemas.microsoft.com/office/powerpoint/2010/main" val="13356111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D7581A-77F7-9B43-FD9E-58033008F714}"/>
              </a:ext>
            </a:extLst>
          </p:cNvPr>
          <p:cNvPicPr>
            <a:picLocks noChangeAspect="1"/>
          </p:cNvPicPr>
          <p:nvPr/>
        </p:nvPicPr>
        <p:blipFill>
          <a:blip r:embed="rId2"/>
          <a:stretch>
            <a:fillRect/>
          </a:stretch>
        </p:blipFill>
        <p:spPr>
          <a:xfrm>
            <a:off x="2379902" y="1123757"/>
            <a:ext cx="7225916" cy="4168679"/>
          </a:xfrm>
          <a:prstGeom prst="rect">
            <a:avLst/>
          </a:prstGeom>
        </p:spPr>
      </p:pic>
    </p:spTree>
    <p:extLst>
      <p:ext uri="{BB962C8B-B14F-4D97-AF65-F5344CB8AC3E}">
        <p14:creationId xmlns:p14="http://schemas.microsoft.com/office/powerpoint/2010/main" val="3985913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Computer</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131" y="1513490"/>
            <a:ext cx="9322725" cy="4866289"/>
          </a:xfrm>
        </p:spPr>
      </p:pic>
    </p:spTree>
    <p:extLst>
      <p:ext uri="{BB962C8B-B14F-4D97-AF65-F5344CB8AC3E}">
        <p14:creationId xmlns:p14="http://schemas.microsoft.com/office/powerpoint/2010/main" val="985617667"/>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COMPUTER</a:t>
            </a:r>
            <a:endParaRPr lang="en-US" dirty="0"/>
          </a:p>
        </p:txBody>
      </p:sp>
      <p:sp>
        <p:nvSpPr>
          <p:cNvPr id="4" name="Content Placeholder 3"/>
          <p:cNvSpPr>
            <a:spLocks noGrp="1"/>
          </p:cNvSpPr>
          <p:nvPr>
            <p:ph idx="1"/>
          </p:nvPr>
        </p:nvSpPr>
        <p:spPr>
          <a:xfrm>
            <a:off x="838200" y="1825625"/>
            <a:ext cx="5489028" cy="4351338"/>
          </a:xfrm>
        </p:spPr>
        <p:txBody>
          <a:bodyPr/>
          <a:lstStyle/>
          <a:p>
            <a:r>
              <a:rPr lang="en-US" dirty="0"/>
              <a:t>• They are very fast and powerful machines.</a:t>
            </a:r>
          </a:p>
          <a:p>
            <a:r>
              <a:rPr lang="en-US" dirty="0"/>
              <a:t>Run at the speed of </a:t>
            </a:r>
            <a:r>
              <a:rPr lang="en-US" dirty="0" smtClean="0"/>
              <a:t>10MIPS(million </a:t>
            </a:r>
            <a:r>
              <a:rPr lang="en-US" dirty="0"/>
              <a:t>instructions </a:t>
            </a:r>
            <a:r>
              <a:rPr lang="en-US" dirty="0" smtClean="0"/>
              <a:t>Perl second</a:t>
            </a:r>
            <a:r>
              <a:rPr lang="en-US" dirty="0"/>
              <a:t>).</a:t>
            </a:r>
          </a:p>
          <a:p>
            <a:r>
              <a:rPr lang="en-US" dirty="0"/>
              <a:t>Very expensive</a:t>
            </a:r>
          </a:p>
          <a:p>
            <a:r>
              <a:rPr lang="en-US" dirty="0"/>
              <a:t>Not used for general applications.</a:t>
            </a:r>
          </a:p>
          <a:p>
            <a:r>
              <a:rPr lang="en-US" dirty="0"/>
              <a:t>Examples : Cray and CDC Cyber.</a:t>
            </a:r>
          </a:p>
        </p:txBody>
      </p:sp>
      <p:pic>
        <p:nvPicPr>
          <p:cNvPr id="2056" name="Picture 8" descr="Supercomputer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476" y="1313793"/>
            <a:ext cx="4445875" cy="409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3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down)">
                                      <p:cBhvr>
                                        <p:cTn id="25" dur="580">
                                          <p:stCondLst>
                                            <p:cond delay="0"/>
                                          </p:stCondLst>
                                        </p:cTn>
                                        <p:tgtEl>
                                          <p:spTgt spid="4">
                                            <p:txEl>
                                              <p:pRg st="1" end="1"/>
                                            </p:txEl>
                                          </p:spTgt>
                                        </p:tgtEl>
                                      </p:cBhvr>
                                    </p:animEffect>
                                    <p:anim calcmode="lin" valueType="num">
                                      <p:cBhvr>
                                        <p:cTn id="26" dur="1822" tmFilter="0,0; 0.14,0.36; 0.43,0.73; 0.71,0.91; 1.0,1.0">
                                          <p:stCondLst>
                                            <p:cond delay="0"/>
                                          </p:stCondLst>
                                        </p:cTn>
                                        <p:tgtEl>
                                          <p:spTgt spid="4">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4">
                                            <p:txEl>
                                              <p:pRg st="1" end="1"/>
                                            </p:txEl>
                                          </p:spTgt>
                                        </p:tgtEl>
                                      </p:cBhvr>
                                      <p:to x="100000" y="60000"/>
                                    </p:animScale>
                                    <p:animScale>
                                      <p:cBhvr>
                                        <p:cTn id="32" dur="166" decel="50000">
                                          <p:stCondLst>
                                            <p:cond delay="676"/>
                                          </p:stCondLst>
                                        </p:cTn>
                                        <p:tgtEl>
                                          <p:spTgt spid="4">
                                            <p:txEl>
                                              <p:pRg st="1" end="1"/>
                                            </p:txEl>
                                          </p:spTgt>
                                        </p:tgtEl>
                                      </p:cBhvr>
                                      <p:to x="100000" y="100000"/>
                                    </p:animScale>
                                    <p:animScale>
                                      <p:cBhvr>
                                        <p:cTn id="33" dur="26">
                                          <p:stCondLst>
                                            <p:cond delay="1312"/>
                                          </p:stCondLst>
                                        </p:cTn>
                                        <p:tgtEl>
                                          <p:spTgt spid="4">
                                            <p:txEl>
                                              <p:pRg st="1" end="1"/>
                                            </p:txEl>
                                          </p:spTgt>
                                        </p:tgtEl>
                                      </p:cBhvr>
                                      <p:to x="100000" y="80000"/>
                                    </p:animScale>
                                    <p:animScale>
                                      <p:cBhvr>
                                        <p:cTn id="34" dur="166" decel="50000">
                                          <p:stCondLst>
                                            <p:cond delay="1338"/>
                                          </p:stCondLst>
                                        </p:cTn>
                                        <p:tgtEl>
                                          <p:spTgt spid="4">
                                            <p:txEl>
                                              <p:pRg st="1" end="1"/>
                                            </p:txEl>
                                          </p:spTgt>
                                        </p:tgtEl>
                                      </p:cBhvr>
                                      <p:to x="100000" y="100000"/>
                                    </p:animScale>
                                    <p:animScale>
                                      <p:cBhvr>
                                        <p:cTn id="35" dur="26">
                                          <p:stCondLst>
                                            <p:cond delay="1642"/>
                                          </p:stCondLst>
                                        </p:cTn>
                                        <p:tgtEl>
                                          <p:spTgt spid="4">
                                            <p:txEl>
                                              <p:pRg st="1" end="1"/>
                                            </p:txEl>
                                          </p:spTgt>
                                        </p:tgtEl>
                                      </p:cBhvr>
                                      <p:to x="100000" y="90000"/>
                                    </p:animScale>
                                    <p:animScale>
                                      <p:cBhvr>
                                        <p:cTn id="36" dur="166" decel="50000">
                                          <p:stCondLst>
                                            <p:cond delay="1668"/>
                                          </p:stCondLst>
                                        </p:cTn>
                                        <p:tgtEl>
                                          <p:spTgt spid="4">
                                            <p:txEl>
                                              <p:pRg st="1" end="1"/>
                                            </p:txEl>
                                          </p:spTgt>
                                        </p:tgtEl>
                                      </p:cBhvr>
                                      <p:to x="100000" y="100000"/>
                                    </p:animScale>
                                    <p:animScale>
                                      <p:cBhvr>
                                        <p:cTn id="37" dur="26">
                                          <p:stCondLst>
                                            <p:cond delay="1808"/>
                                          </p:stCondLst>
                                        </p:cTn>
                                        <p:tgtEl>
                                          <p:spTgt spid="4">
                                            <p:txEl>
                                              <p:pRg st="1" end="1"/>
                                            </p:txEl>
                                          </p:spTgt>
                                        </p:tgtEl>
                                      </p:cBhvr>
                                      <p:to x="100000" y="95000"/>
                                    </p:animScale>
                                    <p:animScale>
                                      <p:cBhvr>
                                        <p:cTn id="38" dur="166" decel="50000">
                                          <p:stCondLst>
                                            <p:cond delay="1834"/>
                                          </p:stCondLst>
                                        </p:cTn>
                                        <p:tgtEl>
                                          <p:spTgt spid="4">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animEffect transition="in" filter="wipe(down)">
                                      <p:cBhvr>
                                        <p:cTn id="43" dur="580">
                                          <p:stCondLst>
                                            <p:cond delay="0"/>
                                          </p:stCondLst>
                                        </p:cTn>
                                        <p:tgtEl>
                                          <p:spTgt spid="4">
                                            <p:txEl>
                                              <p:pRg st="2" end="2"/>
                                            </p:txEl>
                                          </p:spTgt>
                                        </p:tgtEl>
                                      </p:cBhvr>
                                    </p:animEffect>
                                    <p:anim calcmode="lin" valueType="num">
                                      <p:cBhvr>
                                        <p:cTn id="44" dur="1822" tmFilter="0,0; 0.14,0.36; 0.43,0.73; 0.71,0.91; 1.0,1.0">
                                          <p:stCondLst>
                                            <p:cond delay="0"/>
                                          </p:stCondLst>
                                        </p:cTn>
                                        <p:tgtEl>
                                          <p:spTgt spid="4">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4">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4">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4">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4">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4">
                                            <p:txEl>
                                              <p:pRg st="2" end="2"/>
                                            </p:txEl>
                                          </p:spTgt>
                                        </p:tgtEl>
                                      </p:cBhvr>
                                      <p:to x="100000" y="60000"/>
                                    </p:animScale>
                                    <p:animScale>
                                      <p:cBhvr>
                                        <p:cTn id="50" dur="166" decel="50000">
                                          <p:stCondLst>
                                            <p:cond delay="676"/>
                                          </p:stCondLst>
                                        </p:cTn>
                                        <p:tgtEl>
                                          <p:spTgt spid="4">
                                            <p:txEl>
                                              <p:pRg st="2" end="2"/>
                                            </p:txEl>
                                          </p:spTgt>
                                        </p:tgtEl>
                                      </p:cBhvr>
                                      <p:to x="100000" y="100000"/>
                                    </p:animScale>
                                    <p:animScale>
                                      <p:cBhvr>
                                        <p:cTn id="51" dur="26">
                                          <p:stCondLst>
                                            <p:cond delay="1312"/>
                                          </p:stCondLst>
                                        </p:cTn>
                                        <p:tgtEl>
                                          <p:spTgt spid="4">
                                            <p:txEl>
                                              <p:pRg st="2" end="2"/>
                                            </p:txEl>
                                          </p:spTgt>
                                        </p:tgtEl>
                                      </p:cBhvr>
                                      <p:to x="100000" y="80000"/>
                                    </p:animScale>
                                    <p:animScale>
                                      <p:cBhvr>
                                        <p:cTn id="52" dur="166" decel="50000">
                                          <p:stCondLst>
                                            <p:cond delay="1338"/>
                                          </p:stCondLst>
                                        </p:cTn>
                                        <p:tgtEl>
                                          <p:spTgt spid="4">
                                            <p:txEl>
                                              <p:pRg st="2" end="2"/>
                                            </p:txEl>
                                          </p:spTgt>
                                        </p:tgtEl>
                                      </p:cBhvr>
                                      <p:to x="100000" y="100000"/>
                                    </p:animScale>
                                    <p:animScale>
                                      <p:cBhvr>
                                        <p:cTn id="53" dur="26">
                                          <p:stCondLst>
                                            <p:cond delay="1642"/>
                                          </p:stCondLst>
                                        </p:cTn>
                                        <p:tgtEl>
                                          <p:spTgt spid="4">
                                            <p:txEl>
                                              <p:pRg st="2" end="2"/>
                                            </p:txEl>
                                          </p:spTgt>
                                        </p:tgtEl>
                                      </p:cBhvr>
                                      <p:to x="100000" y="90000"/>
                                    </p:animScale>
                                    <p:animScale>
                                      <p:cBhvr>
                                        <p:cTn id="54" dur="166" decel="50000">
                                          <p:stCondLst>
                                            <p:cond delay="1668"/>
                                          </p:stCondLst>
                                        </p:cTn>
                                        <p:tgtEl>
                                          <p:spTgt spid="4">
                                            <p:txEl>
                                              <p:pRg st="2" end="2"/>
                                            </p:txEl>
                                          </p:spTgt>
                                        </p:tgtEl>
                                      </p:cBhvr>
                                      <p:to x="100000" y="100000"/>
                                    </p:animScale>
                                    <p:animScale>
                                      <p:cBhvr>
                                        <p:cTn id="55" dur="26">
                                          <p:stCondLst>
                                            <p:cond delay="1808"/>
                                          </p:stCondLst>
                                        </p:cTn>
                                        <p:tgtEl>
                                          <p:spTgt spid="4">
                                            <p:txEl>
                                              <p:pRg st="2" end="2"/>
                                            </p:txEl>
                                          </p:spTgt>
                                        </p:tgtEl>
                                      </p:cBhvr>
                                      <p:to x="100000" y="95000"/>
                                    </p:animScale>
                                    <p:animScale>
                                      <p:cBhvr>
                                        <p:cTn id="56" dur="166" decel="50000">
                                          <p:stCondLst>
                                            <p:cond delay="1834"/>
                                          </p:stCondLst>
                                        </p:cTn>
                                        <p:tgtEl>
                                          <p:spTgt spid="4">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4">
                                            <p:txEl>
                                              <p:pRg st="3" end="3"/>
                                            </p:txEl>
                                          </p:spTgt>
                                        </p:tgtEl>
                                        <p:attrNameLst>
                                          <p:attrName>style.visibility</p:attrName>
                                        </p:attrNameLst>
                                      </p:cBhvr>
                                      <p:to>
                                        <p:strVal val="visible"/>
                                      </p:to>
                                    </p:set>
                                    <p:animEffect transition="in" filter="wipe(down)">
                                      <p:cBhvr>
                                        <p:cTn id="61" dur="580">
                                          <p:stCondLst>
                                            <p:cond delay="0"/>
                                          </p:stCondLst>
                                        </p:cTn>
                                        <p:tgtEl>
                                          <p:spTgt spid="4">
                                            <p:txEl>
                                              <p:pRg st="3" end="3"/>
                                            </p:txEl>
                                          </p:spTgt>
                                        </p:tgtEl>
                                      </p:cBhvr>
                                    </p:animEffect>
                                    <p:anim calcmode="lin" valueType="num">
                                      <p:cBhvr>
                                        <p:cTn id="62" dur="1822" tmFilter="0,0; 0.14,0.36; 0.43,0.73; 0.71,0.91; 1.0,1.0">
                                          <p:stCondLst>
                                            <p:cond delay="0"/>
                                          </p:stCondLst>
                                        </p:cTn>
                                        <p:tgtEl>
                                          <p:spTgt spid="4">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4">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4">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4">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4">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4">
                                            <p:txEl>
                                              <p:pRg st="3" end="3"/>
                                            </p:txEl>
                                          </p:spTgt>
                                        </p:tgtEl>
                                      </p:cBhvr>
                                      <p:to x="100000" y="60000"/>
                                    </p:animScale>
                                    <p:animScale>
                                      <p:cBhvr>
                                        <p:cTn id="68" dur="166" decel="50000">
                                          <p:stCondLst>
                                            <p:cond delay="676"/>
                                          </p:stCondLst>
                                        </p:cTn>
                                        <p:tgtEl>
                                          <p:spTgt spid="4">
                                            <p:txEl>
                                              <p:pRg st="3" end="3"/>
                                            </p:txEl>
                                          </p:spTgt>
                                        </p:tgtEl>
                                      </p:cBhvr>
                                      <p:to x="100000" y="100000"/>
                                    </p:animScale>
                                    <p:animScale>
                                      <p:cBhvr>
                                        <p:cTn id="69" dur="26">
                                          <p:stCondLst>
                                            <p:cond delay="1312"/>
                                          </p:stCondLst>
                                        </p:cTn>
                                        <p:tgtEl>
                                          <p:spTgt spid="4">
                                            <p:txEl>
                                              <p:pRg st="3" end="3"/>
                                            </p:txEl>
                                          </p:spTgt>
                                        </p:tgtEl>
                                      </p:cBhvr>
                                      <p:to x="100000" y="80000"/>
                                    </p:animScale>
                                    <p:animScale>
                                      <p:cBhvr>
                                        <p:cTn id="70" dur="166" decel="50000">
                                          <p:stCondLst>
                                            <p:cond delay="1338"/>
                                          </p:stCondLst>
                                        </p:cTn>
                                        <p:tgtEl>
                                          <p:spTgt spid="4">
                                            <p:txEl>
                                              <p:pRg st="3" end="3"/>
                                            </p:txEl>
                                          </p:spTgt>
                                        </p:tgtEl>
                                      </p:cBhvr>
                                      <p:to x="100000" y="100000"/>
                                    </p:animScale>
                                    <p:animScale>
                                      <p:cBhvr>
                                        <p:cTn id="71" dur="26">
                                          <p:stCondLst>
                                            <p:cond delay="1642"/>
                                          </p:stCondLst>
                                        </p:cTn>
                                        <p:tgtEl>
                                          <p:spTgt spid="4">
                                            <p:txEl>
                                              <p:pRg st="3" end="3"/>
                                            </p:txEl>
                                          </p:spTgt>
                                        </p:tgtEl>
                                      </p:cBhvr>
                                      <p:to x="100000" y="90000"/>
                                    </p:animScale>
                                    <p:animScale>
                                      <p:cBhvr>
                                        <p:cTn id="72" dur="166" decel="50000">
                                          <p:stCondLst>
                                            <p:cond delay="1668"/>
                                          </p:stCondLst>
                                        </p:cTn>
                                        <p:tgtEl>
                                          <p:spTgt spid="4">
                                            <p:txEl>
                                              <p:pRg st="3" end="3"/>
                                            </p:txEl>
                                          </p:spTgt>
                                        </p:tgtEl>
                                      </p:cBhvr>
                                      <p:to x="100000" y="100000"/>
                                    </p:animScale>
                                    <p:animScale>
                                      <p:cBhvr>
                                        <p:cTn id="73" dur="26">
                                          <p:stCondLst>
                                            <p:cond delay="1808"/>
                                          </p:stCondLst>
                                        </p:cTn>
                                        <p:tgtEl>
                                          <p:spTgt spid="4">
                                            <p:txEl>
                                              <p:pRg st="3" end="3"/>
                                            </p:txEl>
                                          </p:spTgt>
                                        </p:tgtEl>
                                      </p:cBhvr>
                                      <p:to x="100000" y="95000"/>
                                    </p:animScale>
                                    <p:animScale>
                                      <p:cBhvr>
                                        <p:cTn id="74" dur="166" decel="50000">
                                          <p:stCondLst>
                                            <p:cond delay="1834"/>
                                          </p:stCondLst>
                                        </p:cTn>
                                        <p:tgtEl>
                                          <p:spTgt spid="4">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4">
                                            <p:txEl>
                                              <p:pRg st="4" end="4"/>
                                            </p:txEl>
                                          </p:spTgt>
                                        </p:tgtEl>
                                        <p:attrNameLst>
                                          <p:attrName>style.visibility</p:attrName>
                                        </p:attrNameLst>
                                      </p:cBhvr>
                                      <p:to>
                                        <p:strVal val="visible"/>
                                      </p:to>
                                    </p:set>
                                    <p:animEffect transition="in" filter="wipe(down)">
                                      <p:cBhvr>
                                        <p:cTn id="79" dur="580">
                                          <p:stCondLst>
                                            <p:cond delay="0"/>
                                          </p:stCondLst>
                                        </p:cTn>
                                        <p:tgtEl>
                                          <p:spTgt spid="4">
                                            <p:txEl>
                                              <p:pRg st="4" end="4"/>
                                            </p:txEl>
                                          </p:spTgt>
                                        </p:tgtEl>
                                      </p:cBhvr>
                                    </p:animEffect>
                                    <p:anim calcmode="lin" valueType="num">
                                      <p:cBhvr>
                                        <p:cTn id="80" dur="1822" tmFilter="0,0; 0.14,0.36; 0.43,0.73; 0.71,0.91; 1.0,1.0">
                                          <p:stCondLst>
                                            <p:cond delay="0"/>
                                          </p:stCondLst>
                                        </p:cTn>
                                        <p:tgtEl>
                                          <p:spTgt spid="4">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4">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4">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4">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4">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4">
                                            <p:txEl>
                                              <p:pRg st="4" end="4"/>
                                            </p:txEl>
                                          </p:spTgt>
                                        </p:tgtEl>
                                      </p:cBhvr>
                                      <p:to x="100000" y="60000"/>
                                    </p:animScale>
                                    <p:animScale>
                                      <p:cBhvr>
                                        <p:cTn id="86" dur="166" decel="50000">
                                          <p:stCondLst>
                                            <p:cond delay="676"/>
                                          </p:stCondLst>
                                        </p:cTn>
                                        <p:tgtEl>
                                          <p:spTgt spid="4">
                                            <p:txEl>
                                              <p:pRg st="4" end="4"/>
                                            </p:txEl>
                                          </p:spTgt>
                                        </p:tgtEl>
                                      </p:cBhvr>
                                      <p:to x="100000" y="100000"/>
                                    </p:animScale>
                                    <p:animScale>
                                      <p:cBhvr>
                                        <p:cTn id="87" dur="26">
                                          <p:stCondLst>
                                            <p:cond delay="1312"/>
                                          </p:stCondLst>
                                        </p:cTn>
                                        <p:tgtEl>
                                          <p:spTgt spid="4">
                                            <p:txEl>
                                              <p:pRg st="4" end="4"/>
                                            </p:txEl>
                                          </p:spTgt>
                                        </p:tgtEl>
                                      </p:cBhvr>
                                      <p:to x="100000" y="80000"/>
                                    </p:animScale>
                                    <p:animScale>
                                      <p:cBhvr>
                                        <p:cTn id="88" dur="166" decel="50000">
                                          <p:stCondLst>
                                            <p:cond delay="1338"/>
                                          </p:stCondLst>
                                        </p:cTn>
                                        <p:tgtEl>
                                          <p:spTgt spid="4">
                                            <p:txEl>
                                              <p:pRg st="4" end="4"/>
                                            </p:txEl>
                                          </p:spTgt>
                                        </p:tgtEl>
                                      </p:cBhvr>
                                      <p:to x="100000" y="100000"/>
                                    </p:animScale>
                                    <p:animScale>
                                      <p:cBhvr>
                                        <p:cTn id="89" dur="26">
                                          <p:stCondLst>
                                            <p:cond delay="1642"/>
                                          </p:stCondLst>
                                        </p:cTn>
                                        <p:tgtEl>
                                          <p:spTgt spid="4">
                                            <p:txEl>
                                              <p:pRg st="4" end="4"/>
                                            </p:txEl>
                                          </p:spTgt>
                                        </p:tgtEl>
                                      </p:cBhvr>
                                      <p:to x="100000" y="90000"/>
                                    </p:animScale>
                                    <p:animScale>
                                      <p:cBhvr>
                                        <p:cTn id="90" dur="166" decel="50000">
                                          <p:stCondLst>
                                            <p:cond delay="1668"/>
                                          </p:stCondLst>
                                        </p:cTn>
                                        <p:tgtEl>
                                          <p:spTgt spid="4">
                                            <p:txEl>
                                              <p:pRg st="4" end="4"/>
                                            </p:txEl>
                                          </p:spTgt>
                                        </p:tgtEl>
                                      </p:cBhvr>
                                      <p:to x="100000" y="100000"/>
                                    </p:animScale>
                                    <p:animScale>
                                      <p:cBhvr>
                                        <p:cTn id="91" dur="26">
                                          <p:stCondLst>
                                            <p:cond delay="1808"/>
                                          </p:stCondLst>
                                        </p:cTn>
                                        <p:tgtEl>
                                          <p:spTgt spid="4">
                                            <p:txEl>
                                              <p:pRg st="4" end="4"/>
                                            </p:txEl>
                                          </p:spTgt>
                                        </p:tgtEl>
                                      </p:cBhvr>
                                      <p:to x="100000" y="95000"/>
                                    </p:animScale>
                                    <p:animScale>
                                      <p:cBhvr>
                                        <p:cTn id="92" dur="166" decel="50000">
                                          <p:stCondLst>
                                            <p:cond delay="1834"/>
                                          </p:stCondLst>
                                        </p:cTn>
                                        <p:tgtEl>
                                          <p:spTgt spid="4">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Mainframe Computer</a:t>
            </a:r>
            <a:endParaRPr lang="en-US" dirty="0"/>
          </a:p>
        </p:txBody>
      </p:sp>
      <p:sp>
        <p:nvSpPr>
          <p:cNvPr id="4" name="Content Placeholder 3"/>
          <p:cNvSpPr>
            <a:spLocks noGrp="1"/>
          </p:cNvSpPr>
          <p:nvPr>
            <p:ph idx="1"/>
          </p:nvPr>
        </p:nvSpPr>
        <p:spPr>
          <a:xfrm>
            <a:off x="281152" y="1566041"/>
            <a:ext cx="6792310" cy="4390204"/>
          </a:xfrm>
        </p:spPr>
        <p:txBody>
          <a:bodyPr>
            <a:normAutofit/>
          </a:bodyPr>
          <a:lstStyle/>
          <a:p>
            <a:r>
              <a:rPr lang="en-US" dirty="0"/>
              <a:t>A mainframe is defined as a large, powerful computer typically used for complex calculations and data processing tasks. It can connect to multiple end clients simultaneously so that several users can access different applications and processes running on the mainframe concurrently without impacting performance or security. This article explains how mainframes work and discusses their importance, even in the age of cloud computing</a:t>
            </a:r>
            <a:endParaRPr lang="en-US" dirty="0"/>
          </a:p>
        </p:txBody>
      </p:sp>
      <p:pic>
        <p:nvPicPr>
          <p:cNvPr id="1028" name="Picture 4" descr="What Is a Mainframe? Features, Importance, and Examples - Spice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9076" y="2129382"/>
            <a:ext cx="4286141" cy="2143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804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COMPUTER</a:t>
            </a:r>
            <a:endParaRPr lang="en-US" dirty="0"/>
          </a:p>
        </p:txBody>
      </p:sp>
      <p:sp>
        <p:nvSpPr>
          <p:cNvPr id="3" name="Content Placeholder 2"/>
          <p:cNvSpPr>
            <a:spLocks noGrp="1"/>
          </p:cNvSpPr>
          <p:nvPr>
            <p:ph idx="1"/>
          </p:nvPr>
        </p:nvSpPr>
        <p:spPr>
          <a:xfrm>
            <a:off x="838200" y="1825625"/>
            <a:ext cx="6014545" cy="4351338"/>
          </a:xfrm>
        </p:spPr>
        <p:txBody>
          <a:bodyPr/>
          <a:lstStyle/>
          <a:p>
            <a:r>
              <a:rPr lang="en-US" dirty="0"/>
              <a:t>• They were developed in the 1960's resulting from</a:t>
            </a:r>
          </a:p>
          <a:p>
            <a:r>
              <a:rPr lang="en-US" dirty="0"/>
              <a:t>advances in microchip technology.</a:t>
            </a:r>
          </a:p>
          <a:p>
            <a:r>
              <a:rPr lang="en-US" dirty="0"/>
              <a:t>Smaller and less expensive than mainframe computers,</a:t>
            </a:r>
          </a:p>
          <a:p>
            <a:r>
              <a:rPr lang="en-US" dirty="0"/>
              <a:t>Run at several MIPS and can support 5-20 users.</a:t>
            </a:r>
          </a:p>
          <a:p>
            <a:r>
              <a:rPr lang="en-US" dirty="0"/>
              <a:t>Low cost and high performance.</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6614" t="17648" r="17868" b="24951"/>
          <a:stretch/>
        </p:blipFill>
        <p:spPr>
          <a:xfrm>
            <a:off x="6663559" y="1114098"/>
            <a:ext cx="4950372" cy="4561488"/>
          </a:xfrm>
          <a:prstGeom prst="rect">
            <a:avLst/>
          </a:prstGeom>
        </p:spPr>
      </p:pic>
    </p:spTree>
    <p:extLst>
      <p:ext uri="{BB962C8B-B14F-4D97-AF65-F5344CB8AC3E}">
        <p14:creationId xmlns:p14="http://schemas.microsoft.com/office/powerpoint/2010/main" val="3179903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COMPUTER</a:t>
            </a:r>
            <a:endParaRPr lang="en-US" dirty="0"/>
          </a:p>
        </p:txBody>
      </p:sp>
      <p:sp>
        <p:nvSpPr>
          <p:cNvPr id="3" name="Content Placeholder 2"/>
          <p:cNvSpPr>
            <a:spLocks noGrp="1"/>
          </p:cNvSpPr>
          <p:nvPr>
            <p:ph idx="1"/>
          </p:nvPr>
        </p:nvSpPr>
        <p:spPr>
          <a:xfrm>
            <a:off x="682624" y="1594398"/>
            <a:ext cx="7953408" cy="3364463"/>
          </a:xfrm>
        </p:spPr>
        <p:txBody>
          <a:bodyPr>
            <a:normAutofit fontScale="62500" lnSpcReduction="20000"/>
          </a:bodyPr>
          <a:lstStyle/>
          <a:p>
            <a:r>
              <a:rPr lang="en-US" dirty="0" smtClean="0"/>
              <a:t> </a:t>
            </a:r>
            <a:r>
              <a:rPr lang="en-US" dirty="0"/>
              <a:t>They were invented in the 1970's</a:t>
            </a:r>
          </a:p>
          <a:p>
            <a:r>
              <a:rPr lang="en-US" dirty="0" smtClean="0"/>
              <a:t> </a:t>
            </a:r>
            <a:r>
              <a:rPr lang="en-US" dirty="0"/>
              <a:t>Used for home computing</a:t>
            </a:r>
          </a:p>
          <a:p>
            <a:r>
              <a:rPr lang="en-US" dirty="0" smtClean="0"/>
              <a:t> </a:t>
            </a:r>
            <a:r>
              <a:rPr lang="en-US" dirty="0"/>
              <a:t>Dedicated data processing workstations.</a:t>
            </a:r>
          </a:p>
          <a:p>
            <a:r>
              <a:rPr lang="en-US" dirty="0" smtClean="0"/>
              <a:t>Advances </a:t>
            </a:r>
            <a:r>
              <a:rPr lang="en-US" dirty="0"/>
              <a:t>in technology have improved microcomputer</a:t>
            </a:r>
          </a:p>
          <a:p>
            <a:r>
              <a:rPr lang="en-US" dirty="0"/>
              <a:t>capacities, resulting in the explosive growth of personal</a:t>
            </a:r>
          </a:p>
          <a:p>
            <a:r>
              <a:rPr lang="en-US" dirty="0"/>
              <a:t>computers in industry</a:t>
            </a:r>
            <a:r>
              <a:rPr lang="en-US" dirty="0" smtClean="0"/>
              <a:t>.</a:t>
            </a:r>
          </a:p>
          <a:p>
            <a:r>
              <a:rPr lang="en-US" dirty="0"/>
              <a:t>Micro Computer include :</a:t>
            </a:r>
          </a:p>
          <a:p>
            <a:r>
              <a:rPr lang="en-US" dirty="0"/>
              <a:t>— Desktop</a:t>
            </a:r>
          </a:p>
          <a:p>
            <a:r>
              <a:rPr lang="en-US" dirty="0"/>
              <a:t>— Laptop</a:t>
            </a:r>
          </a:p>
          <a:p>
            <a:r>
              <a:rPr lang="en-US" dirty="0"/>
              <a:t>— Palmtop</a:t>
            </a:r>
          </a:p>
        </p:txBody>
      </p:sp>
      <p:pic>
        <p:nvPicPr>
          <p:cNvPr id="3074" name="Picture 2" descr="Classification of Micro Computers – Math/Computer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9086" y="1899745"/>
            <a:ext cx="3085830" cy="257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17927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animEffect transition="in" filter="wipe(down)">
                                      <p:cBhvr>
                                        <p:cTn id="61" dur="580">
                                          <p:stCondLst>
                                            <p:cond delay="0"/>
                                          </p:stCondLst>
                                        </p:cTn>
                                        <p:tgtEl>
                                          <p:spTgt spid="3">
                                            <p:txEl>
                                              <p:pRg st="3" end="3"/>
                                            </p:txEl>
                                          </p:spTgt>
                                        </p:tgtEl>
                                      </p:cBhvr>
                                    </p:animEffect>
                                    <p:anim calcmode="lin" valueType="num">
                                      <p:cBhvr>
                                        <p:cTn id="62"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3">
                                            <p:txEl>
                                              <p:pRg st="3" end="3"/>
                                            </p:txEl>
                                          </p:spTgt>
                                        </p:tgtEl>
                                      </p:cBhvr>
                                      <p:to x="100000" y="60000"/>
                                    </p:animScale>
                                    <p:animScale>
                                      <p:cBhvr>
                                        <p:cTn id="68" dur="166" decel="50000">
                                          <p:stCondLst>
                                            <p:cond delay="676"/>
                                          </p:stCondLst>
                                        </p:cTn>
                                        <p:tgtEl>
                                          <p:spTgt spid="3">
                                            <p:txEl>
                                              <p:pRg st="3" end="3"/>
                                            </p:txEl>
                                          </p:spTgt>
                                        </p:tgtEl>
                                      </p:cBhvr>
                                      <p:to x="100000" y="100000"/>
                                    </p:animScale>
                                    <p:animScale>
                                      <p:cBhvr>
                                        <p:cTn id="69" dur="26">
                                          <p:stCondLst>
                                            <p:cond delay="1312"/>
                                          </p:stCondLst>
                                        </p:cTn>
                                        <p:tgtEl>
                                          <p:spTgt spid="3">
                                            <p:txEl>
                                              <p:pRg st="3" end="3"/>
                                            </p:txEl>
                                          </p:spTgt>
                                        </p:tgtEl>
                                      </p:cBhvr>
                                      <p:to x="100000" y="80000"/>
                                    </p:animScale>
                                    <p:animScale>
                                      <p:cBhvr>
                                        <p:cTn id="70" dur="166" decel="50000">
                                          <p:stCondLst>
                                            <p:cond delay="1338"/>
                                          </p:stCondLst>
                                        </p:cTn>
                                        <p:tgtEl>
                                          <p:spTgt spid="3">
                                            <p:txEl>
                                              <p:pRg st="3" end="3"/>
                                            </p:txEl>
                                          </p:spTgt>
                                        </p:tgtEl>
                                      </p:cBhvr>
                                      <p:to x="100000" y="100000"/>
                                    </p:animScale>
                                    <p:animScale>
                                      <p:cBhvr>
                                        <p:cTn id="71" dur="26">
                                          <p:stCondLst>
                                            <p:cond delay="1642"/>
                                          </p:stCondLst>
                                        </p:cTn>
                                        <p:tgtEl>
                                          <p:spTgt spid="3">
                                            <p:txEl>
                                              <p:pRg st="3" end="3"/>
                                            </p:txEl>
                                          </p:spTgt>
                                        </p:tgtEl>
                                      </p:cBhvr>
                                      <p:to x="100000" y="90000"/>
                                    </p:animScale>
                                    <p:animScale>
                                      <p:cBhvr>
                                        <p:cTn id="72" dur="166" decel="50000">
                                          <p:stCondLst>
                                            <p:cond delay="1668"/>
                                          </p:stCondLst>
                                        </p:cTn>
                                        <p:tgtEl>
                                          <p:spTgt spid="3">
                                            <p:txEl>
                                              <p:pRg st="3" end="3"/>
                                            </p:txEl>
                                          </p:spTgt>
                                        </p:tgtEl>
                                      </p:cBhvr>
                                      <p:to x="100000" y="100000"/>
                                    </p:animScale>
                                    <p:animScale>
                                      <p:cBhvr>
                                        <p:cTn id="73" dur="26">
                                          <p:stCondLst>
                                            <p:cond delay="1808"/>
                                          </p:stCondLst>
                                        </p:cTn>
                                        <p:tgtEl>
                                          <p:spTgt spid="3">
                                            <p:txEl>
                                              <p:pRg st="3" end="3"/>
                                            </p:txEl>
                                          </p:spTgt>
                                        </p:tgtEl>
                                      </p:cBhvr>
                                      <p:to x="100000" y="95000"/>
                                    </p:animScale>
                                    <p:animScale>
                                      <p:cBhvr>
                                        <p:cTn id="74" dur="166" decel="50000">
                                          <p:stCondLst>
                                            <p:cond delay="1834"/>
                                          </p:stCondLst>
                                        </p:cTn>
                                        <p:tgtEl>
                                          <p:spTgt spid="3">
                                            <p:txEl>
                                              <p:pRg st="3" end="3"/>
                                            </p:txEl>
                                          </p:spTgt>
                                        </p:tgtEl>
                                      </p:cBhvr>
                                      <p:to x="100000" y="100000"/>
                                    </p:animScale>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
                                            <p:txEl>
                                              <p:pRg st="4" end="4"/>
                                            </p:txEl>
                                          </p:spTgt>
                                        </p:tgtEl>
                                        <p:attrNameLst>
                                          <p:attrName>style.visibility</p:attrName>
                                        </p:attrNameLst>
                                      </p:cBhvr>
                                      <p:to>
                                        <p:strVal val="visible"/>
                                      </p:to>
                                    </p:set>
                                    <p:animEffect transition="in" filter="wipe(down)">
                                      <p:cBhvr>
                                        <p:cTn id="79" dur="580">
                                          <p:stCondLst>
                                            <p:cond delay="0"/>
                                          </p:stCondLst>
                                        </p:cTn>
                                        <p:tgtEl>
                                          <p:spTgt spid="3">
                                            <p:txEl>
                                              <p:pRg st="4" end="4"/>
                                            </p:txEl>
                                          </p:spTgt>
                                        </p:tgtEl>
                                      </p:cBhvr>
                                    </p:animEffect>
                                    <p:anim calcmode="lin" valueType="num">
                                      <p:cBhvr>
                                        <p:cTn id="80"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3">
                                            <p:txEl>
                                              <p:pRg st="4" end="4"/>
                                            </p:txEl>
                                          </p:spTgt>
                                        </p:tgtEl>
                                      </p:cBhvr>
                                      <p:to x="100000" y="60000"/>
                                    </p:animScale>
                                    <p:animScale>
                                      <p:cBhvr>
                                        <p:cTn id="86" dur="166" decel="50000">
                                          <p:stCondLst>
                                            <p:cond delay="676"/>
                                          </p:stCondLst>
                                        </p:cTn>
                                        <p:tgtEl>
                                          <p:spTgt spid="3">
                                            <p:txEl>
                                              <p:pRg st="4" end="4"/>
                                            </p:txEl>
                                          </p:spTgt>
                                        </p:tgtEl>
                                      </p:cBhvr>
                                      <p:to x="100000" y="100000"/>
                                    </p:animScale>
                                    <p:animScale>
                                      <p:cBhvr>
                                        <p:cTn id="87" dur="26">
                                          <p:stCondLst>
                                            <p:cond delay="1312"/>
                                          </p:stCondLst>
                                        </p:cTn>
                                        <p:tgtEl>
                                          <p:spTgt spid="3">
                                            <p:txEl>
                                              <p:pRg st="4" end="4"/>
                                            </p:txEl>
                                          </p:spTgt>
                                        </p:tgtEl>
                                      </p:cBhvr>
                                      <p:to x="100000" y="80000"/>
                                    </p:animScale>
                                    <p:animScale>
                                      <p:cBhvr>
                                        <p:cTn id="88" dur="166" decel="50000">
                                          <p:stCondLst>
                                            <p:cond delay="1338"/>
                                          </p:stCondLst>
                                        </p:cTn>
                                        <p:tgtEl>
                                          <p:spTgt spid="3">
                                            <p:txEl>
                                              <p:pRg st="4" end="4"/>
                                            </p:txEl>
                                          </p:spTgt>
                                        </p:tgtEl>
                                      </p:cBhvr>
                                      <p:to x="100000" y="100000"/>
                                    </p:animScale>
                                    <p:animScale>
                                      <p:cBhvr>
                                        <p:cTn id="89" dur="26">
                                          <p:stCondLst>
                                            <p:cond delay="1642"/>
                                          </p:stCondLst>
                                        </p:cTn>
                                        <p:tgtEl>
                                          <p:spTgt spid="3">
                                            <p:txEl>
                                              <p:pRg st="4" end="4"/>
                                            </p:txEl>
                                          </p:spTgt>
                                        </p:tgtEl>
                                      </p:cBhvr>
                                      <p:to x="100000" y="90000"/>
                                    </p:animScale>
                                    <p:animScale>
                                      <p:cBhvr>
                                        <p:cTn id="90" dur="166" decel="50000">
                                          <p:stCondLst>
                                            <p:cond delay="1668"/>
                                          </p:stCondLst>
                                        </p:cTn>
                                        <p:tgtEl>
                                          <p:spTgt spid="3">
                                            <p:txEl>
                                              <p:pRg st="4" end="4"/>
                                            </p:txEl>
                                          </p:spTgt>
                                        </p:tgtEl>
                                      </p:cBhvr>
                                      <p:to x="100000" y="100000"/>
                                    </p:animScale>
                                    <p:animScale>
                                      <p:cBhvr>
                                        <p:cTn id="91" dur="26">
                                          <p:stCondLst>
                                            <p:cond delay="1808"/>
                                          </p:stCondLst>
                                        </p:cTn>
                                        <p:tgtEl>
                                          <p:spTgt spid="3">
                                            <p:txEl>
                                              <p:pRg st="4" end="4"/>
                                            </p:txEl>
                                          </p:spTgt>
                                        </p:tgtEl>
                                      </p:cBhvr>
                                      <p:to x="100000" y="95000"/>
                                    </p:animScale>
                                    <p:animScale>
                                      <p:cBhvr>
                                        <p:cTn id="92" dur="166" decel="50000">
                                          <p:stCondLst>
                                            <p:cond delay="1834"/>
                                          </p:stCondLst>
                                        </p:cTn>
                                        <p:tgtEl>
                                          <p:spTgt spid="3">
                                            <p:txEl>
                                              <p:pRg st="4" end="4"/>
                                            </p:txEl>
                                          </p:spTgt>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wipe(down)">
                                      <p:cBhvr>
                                        <p:cTn id="97" dur="580">
                                          <p:stCondLst>
                                            <p:cond delay="0"/>
                                          </p:stCondLst>
                                        </p:cTn>
                                        <p:tgtEl>
                                          <p:spTgt spid="3">
                                            <p:txEl>
                                              <p:pRg st="5" end="5"/>
                                            </p:txEl>
                                          </p:spTgt>
                                        </p:tgtEl>
                                      </p:cBhvr>
                                    </p:animEffect>
                                    <p:anim calcmode="lin" valueType="num">
                                      <p:cBhvr>
                                        <p:cTn id="98" dur="1822" tmFilter="0,0; 0.14,0.36; 0.43,0.73; 0.71,0.91; 1.0,1.0">
                                          <p:stCondLst>
                                            <p:cond delay="0"/>
                                          </p:stCondLst>
                                        </p:cTn>
                                        <p:tgtEl>
                                          <p:spTgt spid="3">
                                            <p:txEl>
                                              <p:pRg st="5" end="5"/>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3">
                                            <p:txEl>
                                              <p:pRg st="5" end="5"/>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3">
                                            <p:txEl>
                                              <p:pRg st="5" end="5"/>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3">
                                            <p:txEl>
                                              <p:pRg st="5" end="5"/>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3">
                                            <p:txEl>
                                              <p:pRg st="5" end="5"/>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3">
                                            <p:txEl>
                                              <p:pRg st="5" end="5"/>
                                            </p:txEl>
                                          </p:spTgt>
                                        </p:tgtEl>
                                      </p:cBhvr>
                                      <p:to x="100000" y="60000"/>
                                    </p:animScale>
                                    <p:animScale>
                                      <p:cBhvr>
                                        <p:cTn id="104" dur="166" decel="50000">
                                          <p:stCondLst>
                                            <p:cond delay="676"/>
                                          </p:stCondLst>
                                        </p:cTn>
                                        <p:tgtEl>
                                          <p:spTgt spid="3">
                                            <p:txEl>
                                              <p:pRg st="5" end="5"/>
                                            </p:txEl>
                                          </p:spTgt>
                                        </p:tgtEl>
                                      </p:cBhvr>
                                      <p:to x="100000" y="100000"/>
                                    </p:animScale>
                                    <p:animScale>
                                      <p:cBhvr>
                                        <p:cTn id="105" dur="26">
                                          <p:stCondLst>
                                            <p:cond delay="1312"/>
                                          </p:stCondLst>
                                        </p:cTn>
                                        <p:tgtEl>
                                          <p:spTgt spid="3">
                                            <p:txEl>
                                              <p:pRg st="5" end="5"/>
                                            </p:txEl>
                                          </p:spTgt>
                                        </p:tgtEl>
                                      </p:cBhvr>
                                      <p:to x="100000" y="80000"/>
                                    </p:animScale>
                                    <p:animScale>
                                      <p:cBhvr>
                                        <p:cTn id="106" dur="166" decel="50000">
                                          <p:stCondLst>
                                            <p:cond delay="1338"/>
                                          </p:stCondLst>
                                        </p:cTn>
                                        <p:tgtEl>
                                          <p:spTgt spid="3">
                                            <p:txEl>
                                              <p:pRg st="5" end="5"/>
                                            </p:txEl>
                                          </p:spTgt>
                                        </p:tgtEl>
                                      </p:cBhvr>
                                      <p:to x="100000" y="100000"/>
                                    </p:animScale>
                                    <p:animScale>
                                      <p:cBhvr>
                                        <p:cTn id="107" dur="26">
                                          <p:stCondLst>
                                            <p:cond delay="1642"/>
                                          </p:stCondLst>
                                        </p:cTn>
                                        <p:tgtEl>
                                          <p:spTgt spid="3">
                                            <p:txEl>
                                              <p:pRg st="5" end="5"/>
                                            </p:txEl>
                                          </p:spTgt>
                                        </p:tgtEl>
                                      </p:cBhvr>
                                      <p:to x="100000" y="90000"/>
                                    </p:animScale>
                                    <p:animScale>
                                      <p:cBhvr>
                                        <p:cTn id="108" dur="166" decel="50000">
                                          <p:stCondLst>
                                            <p:cond delay="1668"/>
                                          </p:stCondLst>
                                        </p:cTn>
                                        <p:tgtEl>
                                          <p:spTgt spid="3">
                                            <p:txEl>
                                              <p:pRg st="5" end="5"/>
                                            </p:txEl>
                                          </p:spTgt>
                                        </p:tgtEl>
                                      </p:cBhvr>
                                      <p:to x="100000" y="100000"/>
                                    </p:animScale>
                                    <p:animScale>
                                      <p:cBhvr>
                                        <p:cTn id="109" dur="26">
                                          <p:stCondLst>
                                            <p:cond delay="1808"/>
                                          </p:stCondLst>
                                        </p:cTn>
                                        <p:tgtEl>
                                          <p:spTgt spid="3">
                                            <p:txEl>
                                              <p:pRg st="5" end="5"/>
                                            </p:txEl>
                                          </p:spTgt>
                                        </p:tgtEl>
                                      </p:cBhvr>
                                      <p:to x="100000" y="95000"/>
                                    </p:animScale>
                                    <p:animScale>
                                      <p:cBhvr>
                                        <p:cTn id="110" dur="166" decel="50000">
                                          <p:stCondLst>
                                            <p:cond delay="1834"/>
                                          </p:stCondLst>
                                        </p:cTn>
                                        <p:tgtEl>
                                          <p:spTgt spid="3">
                                            <p:txEl>
                                              <p:pRg st="5" end="5"/>
                                            </p:txEl>
                                          </p:spTgt>
                                        </p:tgtEl>
                                      </p:cBhvr>
                                      <p:to x="100000" y="100000"/>
                                    </p:animScale>
                                  </p:childTnLst>
                                </p:cTn>
                              </p:par>
                            </p:childTnLst>
                          </p:cTn>
                        </p:par>
                      </p:childTnLst>
                    </p:cTn>
                  </p:par>
                  <p:par>
                    <p:cTn id="111" fill="hold">
                      <p:stCondLst>
                        <p:cond delay="indefinite"/>
                      </p:stCondLst>
                      <p:childTnLst>
                        <p:par>
                          <p:cTn id="112" fill="hold">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3">
                                            <p:txEl>
                                              <p:pRg st="6" end="6"/>
                                            </p:txEl>
                                          </p:spTgt>
                                        </p:tgtEl>
                                        <p:attrNameLst>
                                          <p:attrName>style.visibility</p:attrName>
                                        </p:attrNameLst>
                                      </p:cBhvr>
                                      <p:to>
                                        <p:strVal val="visible"/>
                                      </p:to>
                                    </p:set>
                                    <p:animEffect transition="in" filter="wipe(down)">
                                      <p:cBhvr>
                                        <p:cTn id="115" dur="580">
                                          <p:stCondLst>
                                            <p:cond delay="0"/>
                                          </p:stCondLst>
                                        </p:cTn>
                                        <p:tgtEl>
                                          <p:spTgt spid="3">
                                            <p:txEl>
                                              <p:pRg st="6" end="6"/>
                                            </p:txEl>
                                          </p:spTgt>
                                        </p:tgtEl>
                                      </p:cBhvr>
                                    </p:animEffect>
                                    <p:anim calcmode="lin" valueType="num">
                                      <p:cBhvr>
                                        <p:cTn id="116"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3">
                                            <p:txEl>
                                              <p:pRg st="6" end="6"/>
                                            </p:txEl>
                                          </p:spTgt>
                                        </p:tgtEl>
                                      </p:cBhvr>
                                      <p:to x="100000" y="60000"/>
                                    </p:animScale>
                                    <p:animScale>
                                      <p:cBhvr>
                                        <p:cTn id="122" dur="166" decel="50000">
                                          <p:stCondLst>
                                            <p:cond delay="676"/>
                                          </p:stCondLst>
                                        </p:cTn>
                                        <p:tgtEl>
                                          <p:spTgt spid="3">
                                            <p:txEl>
                                              <p:pRg st="6" end="6"/>
                                            </p:txEl>
                                          </p:spTgt>
                                        </p:tgtEl>
                                      </p:cBhvr>
                                      <p:to x="100000" y="100000"/>
                                    </p:animScale>
                                    <p:animScale>
                                      <p:cBhvr>
                                        <p:cTn id="123" dur="26">
                                          <p:stCondLst>
                                            <p:cond delay="1312"/>
                                          </p:stCondLst>
                                        </p:cTn>
                                        <p:tgtEl>
                                          <p:spTgt spid="3">
                                            <p:txEl>
                                              <p:pRg st="6" end="6"/>
                                            </p:txEl>
                                          </p:spTgt>
                                        </p:tgtEl>
                                      </p:cBhvr>
                                      <p:to x="100000" y="80000"/>
                                    </p:animScale>
                                    <p:animScale>
                                      <p:cBhvr>
                                        <p:cTn id="124" dur="166" decel="50000">
                                          <p:stCondLst>
                                            <p:cond delay="1338"/>
                                          </p:stCondLst>
                                        </p:cTn>
                                        <p:tgtEl>
                                          <p:spTgt spid="3">
                                            <p:txEl>
                                              <p:pRg st="6" end="6"/>
                                            </p:txEl>
                                          </p:spTgt>
                                        </p:tgtEl>
                                      </p:cBhvr>
                                      <p:to x="100000" y="100000"/>
                                    </p:animScale>
                                    <p:animScale>
                                      <p:cBhvr>
                                        <p:cTn id="125" dur="26">
                                          <p:stCondLst>
                                            <p:cond delay="1642"/>
                                          </p:stCondLst>
                                        </p:cTn>
                                        <p:tgtEl>
                                          <p:spTgt spid="3">
                                            <p:txEl>
                                              <p:pRg st="6" end="6"/>
                                            </p:txEl>
                                          </p:spTgt>
                                        </p:tgtEl>
                                      </p:cBhvr>
                                      <p:to x="100000" y="90000"/>
                                    </p:animScale>
                                    <p:animScale>
                                      <p:cBhvr>
                                        <p:cTn id="126" dur="166" decel="50000">
                                          <p:stCondLst>
                                            <p:cond delay="1668"/>
                                          </p:stCondLst>
                                        </p:cTn>
                                        <p:tgtEl>
                                          <p:spTgt spid="3">
                                            <p:txEl>
                                              <p:pRg st="6" end="6"/>
                                            </p:txEl>
                                          </p:spTgt>
                                        </p:tgtEl>
                                      </p:cBhvr>
                                      <p:to x="100000" y="100000"/>
                                    </p:animScale>
                                    <p:animScale>
                                      <p:cBhvr>
                                        <p:cTn id="127" dur="26">
                                          <p:stCondLst>
                                            <p:cond delay="1808"/>
                                          </p:stCondLst>
                                        </p:cTn>
                                        <p:tgtEl>
                                          <p:spTgt spid="3">
                                            <p:txEl>
                                              <p:pRg st="6" end="6"/>
                                            </p:txEl>
                                          </p:spTgt>
                                        </p:tgtEl>
                                      </p:cBhvr>
                                      <p:to x="100000" y="95000"/>
                                    </p:animScale>
                                    <p:animScale>
                                      <p:cBhvr>
                                        <p:cTn id="128" dur="166" decel="50000">
                                          <p:stCondLst>
                                            <p:cond delay="1834"/>
                                          </p:stCondLst>
                                        </p:cTn>
                                        <p:tgtEl>
                                          <p:spTgt spid="3">
                                            <p:txEl>
                                              <p:pRg st="6" end="6"/>
                                            </p:txEl>
                                          </p:spTgt>
                                        </p:tgtEl>
                                      </p:cBhvr>
                                      <p:to x="100000" y="100000"/>
                                    </p:animScale>
                                  </p:childTnLst>
                                </p:cTn>
                              </p:par>
                            </p:childTnLst>
                          </p:cTn>
                        </p:par>
                      </p:childTnLst>
                    </p:cTn>
                  </p:par>
                  <p:par>
                    <p:cTn id="129" fill="hold">
                      <p:stCondLst>
                        <p:cond delay="indefinite"/>
                      </p:stCondLst>
                      <p:childTnLst>
                        <p:par>
                          <p:cTn id="130" fill="hold">
                            <p:stCondLst>
                              <p:cond delay="0"/>
                            </p:stCondLst>
                            <p:childTnLst>
                              <p:par>
                                <p:cTn id="131" presetID="26" presetClass="entr" presetSubtype="0" fill="hold" grpId="0" nodeType="clickEffect">
                                  <p:stCondLst>
                                    <p:cond delay="0"/>
                                  </p:stCondLst>
                                  <p:childTnLst>
                                    <p:set>
                                      <p:cBhvr>
                                        <p:cTn id="132" dur="1" fill="hold">
                                          <p:stCondLst>
                                            <p:cond delay="0"/>
                                          </p:stCondLst>
                                        </p:cTn>
                                        <p:tgtEl>
                                          <p:spTgt spid="3">
                                            <p:txEl>
                                              <p:pRg st="7" end="7"/>
                                            </p:txEl>
                                          </p:spTgt>
                                        </p:tgtEl>
                                        <p:attrNameLst>
                                          <p:attrName>style.visibility</p:attrName>
                                        </p:attrNameLst>
                                      </p:cBhvr>
                                      <p:to>
                                        <p:strVal val="visible"/>
                                      </p:to>
                                    </p:set>
                                    <p:animEffect transition="in" filter="wipe(down)">
                                      <p:cBhvr>
                                        <p:cTn id="133" dur="580">
                                          <p:stCondLst>
                                            <p:cond delay="0"/>
                                          </p:stCondLst>
                                        </p:cTn>
                                        <p:tgtEl>
                                          <p:spTgt spid="3">
                                            <p:txEl>
                                              <p:pRg st="7" end="7"/>
                                            </p:txEl>
                                          </p:spTgt>
                                        </p:tgtEl>
                                      </p:cBhvr>
                                    </p:animEffect>
                                    <p:anim calcmode="lin" valueType="num">
                                      <p:cBhvr>
                                        <p:cTn id="134"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7" end="7"/>
                                            </p:txEl>
                                          </p:spTgt>
                                        </p:tgtEl>
                                      </p:cBhvr>
                                      <p:to x="100000" y="60000"/>
                                    </p:animScale>
                                    <p:animScale>
                                      <p:cBhvr>
                                        <p:cTn id="140" dur="166" decel="50000">
                                          <p:stCondLst>
                                            <p:cond delay="676"/>
                                          </p:stCondLst>
                                        </p:cTn>
                                        <p:tgtEl>
                                          <p:spTgt spid="3">
                                            <p:txEl>
                                              <p:pRg st="7" end="7"/>
                                            </p:txEl>
                                          </p:spTgt>
                                        </p:tgtEl>
                                      </p:cBhvr>
                                      <p:to x="100000" y="100000"/>
                                    </p:animScale>
                                    <p:animScale>
                                      <p:cBhvr>
                                        <p:cTn id="141" dur="26">
                                          <p:stCondLst>
                                            <p:cond delay="1312"/>
                                          </p:stCondLst>
                                        </p:cTn>
                                        <p:tgtEl>
                                          <p:spTgt spid="3">
                                            <p:txEl>
                                              <p:pRg st="7" end="7"/>
                                            </p:txEl>
                                          </p:spTgt>
                                        </p:tgtEl>
                                      </p:cBhvr>
                                      <p:to x="100000" y="80000"/>
                                    </p:animScale>
                                    <p:animScale>
                                      <p:cBhvr>
                                        <p:cTn id="142" dur="166" decel="50000">
                                          <p:stCondLst>
                                            <p:cond delay="1338"/>
                                          </p:stCondLst>
                                        </p:cTn>
                                        <p:tgtEl>
                                          <p:spTgt spid="3">
                                            <p:txEl>
                                              <p:pRg st="7" end="7"/>
                                            </p:txEl>
                                          </p:spTgt>
                                        </p:tgtEl>
                                      </p:cBhvr>
                                      <p:to x="100000" y="100000"/>
                                    </p:animScale>
                                    <p:animScale>
                                      <p:cBhvr>
                                        <p:cTn id="143" dur="26">
                                          <p:stCondLst>
                                            <p:cond delay="1642"/>
                                          </p:stCondLst>
                                        </p:cTn>
                                        <p:tgtEl>
                                          <p:spTgt spid="3">
                                            <p:txEl>
                                              <p:pRg st="7" end="7"/>
                                            </p:txEl>
                                          </p:spTgt>
                                        </p:tgtEl>
                                      </p:cBhvr>
                                      <p:to x="100000" y="90000"/>
                                    </p:animScale>
                                    <p:animScale>
                                      <p:cBhvr>
                                        <p:cTn id="144" dur="166" decel="50000">
                                          <p:stCondLst>
                                            <p:cond delay="1668"/>
                                          </p:stCondLst>
                                        </p:cTn>
                                        <p:tgtEl>
                                          <p:spTgt spid="3">
                                            <p:txEl>
                                              <p:pRg st="7" end="7"/>
                                            </p:txEl>
                                          </p:spTgt>
                                        </p:tgtEl>
                                      </p:cBhvr>
                                      <p:to x="100000" y="100000"/>
                                    </p:animScale>
                                    <p:animScale>
                                      <p:cBhvr>
                                        <p:cTn id="145" dur="26">
                                          <p:stCondLst>
                                            <p:cond delay="1808"/>
                                          </p:stCondLst>
                                        </p:cTn>
                                        <p:tgtEl>
                                          <p:spTgt spid="3">
                                            <p:txEl>
                                              <p:pRg st="7" end="7"/>
                                            </p:txEl>
                                          </p:spTgt>
                                        </p:tgtEl>
                                      </p:cBhvr>
                                      <p:to x="100000" y="95000"/>
                                    </p:animScale>
                                    <p:animScale>
                                      <p:cBhvr>
                                        <p:cTn id="146" dur="166" decel="50000">
                                          <p:stCondLst>
                                            <p:cond delay="1834"/>
                                          </p:stCondLst>
                                        </p:cTn>
                                        <p:tgtEl>
                                          <p:spTgt spid="3">
                                            <p:txEl>
                                              <p:pRg st="7" end="7"/>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26" presetClass="entr" presetSubtype="0" fill="hold" grpId="0" nodeType="clickEffect">
                                  <p:stCondLst>
                                    <p:cond delay="0"/>
                                  </p:stCondLst>
                                  <p:childTnLst>
                                    <p:set>
                                      <p:cBhvr>
                                        <p:cTn id="150" dur="1" fill="hold">
                                          <p:stCondLst>
                                            <p:cond delay="0"/>
                                          </p:stCondLst>
                                        </p:cTn>
                                        <p:tgtEl>
                                          <p:spTgt spid="3">
                                            <p:txEl>
                                              <p:pRg st="8" end="8"/>
                                            </p:txEl>
                                          </p:spTgt>
                                        </p:tgtEl>
                                        <p:attrNameLst>
                                          <p:attrName>style.visibility</p:attrName>
                                        </p:attrNameLst>
                                      </p:cBhvr>
                                      <p:to>
                                        <p:strVal val="visible"/>
                                      </p:to>
                                    </p:set>
                                    <p:animEffect transition="in" filter="wipe(down)">
                                      <p:cBhvr>
                                        <p:cTn id="151" dur="580">
                                          <p:stCondLst>
                                            <p:cond delay="0"/>
                                          </p:stCondLst>
                                        </p:cTn>
                                        <p:tgtEl>
                                          <p:spTgt spid="3">
                                            <p:txEl>
                                              <p:pRg st="8" end="8"/>
                                            </p:txEl>
                                          </p:spTgt>
                                        </p:tgtEl>
                                      </p:cBhvr>
                                    </p:animEffect>
                                    <p:anim calcmode="lin" valueType="num">
                                      <p:cBhvr>
                                        <p:cTn id="152" dur="1822" tmFilter="0,0; 0.14,0.36; 0.43,0.73; 0.71,0.91; 1.0,1.0">
                                          <p:stCondLst>
                                            <p:cond delay="0"/>
                                          </p:stCondLst>
                                        </p:cTn>
                                        <p:tgtEl>
                                          <p:spTgt spid="3">
                                            <p:txEl>
                                              <p:pRg st="8" end="8"/>
                                            </p:txEl>
                                          </p:spTgt>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3">
                                            <p:txEl>
                                              <p:pRg st="8" end="8"/>
                                            </p:txEl>
                                          </p:spTgt>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3">
                                            <p:txEl>
                                              <p:pRg st="8" end="8"/>
                                            </p:txEl>
                                          </p:spTgt>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3">
                                            <p:txEl>
                                              <p:pRg st="8" end="8"/>
                                            </p:txEl>
                                          </p:spTgt>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3">
                                            <p:txEl>
                                              <p:pRg st="8" end="8"/>
                                            </p:txEl>
                                          </p:spTgt>
                                        </p:tgtEl>
                                        <p:attrNameLst>
                                          <p:attrName>ppt_y</p:attrName>
                                        </p:attrNameLst>
                                      </p:cBhvr>
                                      <p:tavLst>
                                        <p:tav tm="0" fmla="#ppt_y-sin(pi*$)/81">
                                          <p:val>
                                            <p:fltVal val="0"/>
                                          </p:val>
                                        </p:tav>
                                        <p:tav tm="100000">
                                          <p:val>
                                            <p:fltVal val="1"/>
                                          </p:val>
                                        </p:tav>
                                      </p:tavLst>
                                    </p:anim>
                                    <p:animScale>
                                      <p:cBhvr>
                                        <p:cTn id="157" dur="26">
                                          <p:stCondLst>
                                            <p:cond delay="650"/>
                                          </p:stCondLst>
                                        </p:cTn>
                                        <p:tgtEl>
                                          <p:spTgt spid="3">
                                            <p:txEl>
                                              <p:pRg st="8" end="8"/>
                                            </p:txEl>
                                          </p:spTgt>
                                        </p:tgtEl>
                                      </p:cBhvr>
                                      <p:to x="100000" y="60000"/>
                                    </p:animScale>
                                    <p:animScale>
                                      <p:cBhvr>
                                        <p:cTn id="158" dur="166" decel="50000">
                                          <p:stCondLst>
                                            <p:cond delay="676"/>
                                          </p:stCondLst>
                                        </p:cTn>
                                        <p:tgtEl>
                                          <p:spTgt spid="3">
                                            <p:txEl>
                                              <p:pRg st="8" end="8"/>
                                            </p:txEl>
                                          </p:spTgt>
                                        </p:tgtEl>
                                      </p:cBhvr>
                                      <p:to x="100000" y="100000"/>
                                    </p:animScale>
                                    <p:animScale>
                                      <p:cBhvr>
                                        <p:cTn id="159" dur="26">
                                          <p:stCondLst>
                                            <p:cond delay="1312"/>
                                          </p:stCondLst>
                                        </p:cTn>
                                        <p:tgtEl>
                                          <p:spTgt spid="3">
                                            <p:txEl>
                                              <p:pRg st="8" end="8"/>
                                            </p:txEl>
                                          </p:spTgt>
                                        </p:tgtEl>
                                      </p:cBhvr>
                                      <p:to x="100000" y="80000"/>
                                    </p:animScale>
                                    <p:animScale>
                                      <p:cBhvr>
                                        <p:cTn id="160" dur="166" decel="50000">
                                          <p:stCondLst>
                                            <p:cond delay="1338"/>
                                          </p:stCondLst>
                                        </p:cTn>
                                        <p:tgtEl>
                                          <p:spTgt spid="3">
                                            <p:txEl>
                                              <p:pRg st="8" end="8"/>
                                            </p:txEl>
                                          </p:spTgt>
                                        </p:tgtEl>
                                      </p:cBhvr>
                                      <p:to x="100000" y="100000"/>
                                    </p:animScale>
                                    <p:animScale>
                                      <p:cBhvr>
                                        <p:cTn id="161" dur="26">
                                          <p:stCondLst>
                                            <p:cond delay="1642"/>
                                          </p:stCondLst>
                                        </p:cTn>
                                        <p:tgtEl>
                                          <p:spTgt spid="3">
                                            <p:txEl>
                                              <p:pRg st="8" end="8"/>
                                            </p:txEl>
                                          </p:spTgt>
                                        </p:tgtEl>
                                      </p:cBhvr>
                                      <p:to x="100000" y="90000"/>
                                    </p:animScale>
                                    <p:animScale>
                                      <p:cBhvr>
                                        <p:cTn id="162" dur="166" decel="50000">
                                          <p:stCondLst>
                                            <p:cond delay="1668"/>
                                          </p:stCondLst>
                                        </p:cTn>
                                        <p:tgtEl>
                                          <p:spTgt spid="3">
                                            <p:txEl>
                                              <p:pRg st="8" end="8"/>
                                            </p:txEl>
                                          </p:spTgt>
                                        </p:tgtEl>
                                      </p:cBhvr>
                                      <p:to x="100000" y="100000"/>
                                    </p:animScale>
                                    <p:animScale>
                                      <p:cBhvr>
                                        <p:cTn id="163" dur="26">
                                          <p:stCondLst>
                                            <p:cond delay="1808"/>
                                          </p:stCondLst>
                                        </p:cTn>
                                        <p:tgtEl>
                                          <p:spTgt spid="3">
                                            <p:txEl>
                                              <p:pRg st="8" end="8"/>
                                            </p:txEl>
                                          </p:spTgt>
                                        </p:tgtEl>
                                      </p:cBhvr>
                                      <p:to x="100000" y="95000"/>
                                    </p:animScale>
                                    <p:animScale>
                                      <p:cBhvr>
                                        <p:cTn id="164" dur="166" decel="50000">
                                          <p:stCondLst>
                                            <p:cond delay="1834"/>
                                          </p:stCondLst>
                                        </p:cTn>
                                        <p:tgtEl>
                                          <p:spTgt spid="3">
                                            <p:txEl>
                                              <p:pRg st="8" end="8"/>
                                            </p:txEl>
                                          </p:spTgt>
                                        </p:tgtEl>
                                      </p:cBhvr>
                                      <p:to x="100000" y="100000"/>
                                    </p:animScale>
                                  </p:childTnLst>
                                </p:cTn>
                              </p:par>
                            </p:childTnLst>
                          </p:cTn>
                        </p:par>
                      </p:childTnLst>
                    </p:cTn>
                  </p:par>
                  <p:par>
                    <p:cTn id="165" fill="hold">
                      <p:stCondLst>
                        <p:cond delay="indefinite"/>
                      </p:stCondLst>
                      <p:childTnLst>
                        <p:par>
                          <p:cTn id="166" fill="hold">
                            <p:stCondLst>
                              <p:cond delay="0"/>
                            </p:stCondLst>
                            <p:childTnLst>
                              <p:par>
                                <p:cTn id="167" presetID="26" presetClass="entr" presetSubtype="0" fill="hold" grpId="0" nodeType="clickEffect">
                                  <p:stCondLst>
                                    <p:cond delay="0"/>
                                  </p:stCondLst>
                                  <p:childTnLst>
                                    <p:set>
                                      <p:cBhvr>
                                        <p:cTn id="168" dur="1" fill="hold">
                                          <p:stCondLst>
                                            <p:cond delay="0"/>
                                          </p:stCondLst>
                                        </p:cTn>
                                        <p:tgtEl>
                                          <p:spTgt spid="3">
                                            <p:txEl>
                                              <p:pRg st="9" end="9"/>
                                            </p:txEl>
                                          </p:spTgt>
                                        </p:tgtEl>
                                        <p:attrNameLst>
                                          <p:attrName>style.visibility</p:attrName>
                                        </p:attrNameLst>
                                      </p:cBhvr>
                                      <p:to>
                                        <p:strVal val="visible"/>
                                      </p:to>
                                    </p:set>
                                    <p:animEffect transition="in" filter="wipe(down)">
                                      <p:cBhvr>
                                        <p:cTn id="169" dur="580">
                                          <p:stCondLst>
                                            <p:cond delay="0"/>
                                          </p:stCondLst>
                                        </p:cTn>
                                        <p:tgtEl>
                                          <p:spTgt spid="3">
                                            <p:txEl>
                                              <p:pRg st="9" end="9"/>
                                            </p:txEl>
                                          </p:spTgt>
                                        </p:tgtEl>
                                      </p:cBhvr>
                                    </p:animEffect>
                                    <p:anim calcmode="lin" valueType="num">
                                      <p:cBhvr>
                                        <p:cTn id="170" dur="1822" tmFilter="0,0; 0.14,0.36; 0.43,0.73; 0.71,0.91; 1.0,1.0">
                                          <p:stCondLst>
                                            <p:cond delay="0"/>
                                          </p:stCondLst>
                                        </p:cTn>
                                        <p:tgtEl>
                                          <p:spTgt spid="3">
                                            <p:txEl>
                                              <p:pRg st="9" end="9"/>
                                            </p:txEl>
                                          </p:spTgt>
                                        </p:tgtEl>
                                        <p:attrNameLst>
                                          <p:attrName>ppt_x</p:attrName>
                                        </p:attrNameLst>
                                      </p:cBhvr>
                                      <p:tavLst>
                                        <p:tav tm="0">
                                          <p:val>
                                            <p:strVal val="#ppt_x-0.25"/>
                                          </p:val>
                                        </p:tav>
                                        <p:tav tm="100000">
                                          <p:val>
                                            <p:strVal val="#ppt_x"/>
                                          </p:val>
                                        </p:tav>
                                      </p:tavLst>
                                    </p:anim>
                                    <p:anim calcmode="lin" valueType="num">
                                      <p:cBhvr>
                                        <p:cTn id="171" dur="664" tmFilter="0.0,0.0; 0.25,0.07; 0.50,0.2; 0.75,0.467; 1.0,1.0">
                                          <p:stCondLst>
                                            <p:cond delay="0"/>
                                          </p:stCondLst>
                                        </p:cTn>
                                        <p:tgtEl>
                                          <p:spTgt spid="3">
                                            <p:txEl>
                                              <p:pRg st="9" end="9"/>
                                            </p:txEl>
                                          </p:spTgt>
                                        </p:tgtEl>
                                        <p:attrNameLst>
                                          <p:attrName>ppt_y</p:attrName>
                                        </p:attrNameLst>
                                      </p:cBhvr>
                                      <p:tavLst>
                                        <p:tav tm="0" fmla="#ppt_y-sin(pi*$)/3">
                                          <p:val>
                                            <p:fltVal val="0.5"/>
                                          </p:val>
                                        </p:tav>
                                        <p:tav tm="100000">
                                          <p:val>
                                            <p:fltVal val="1"/>
                                          </p:val>
                                        </p:tav>
                                      </p:tavLst>
                                    </p:anim>
                                    <p:anim calcmode="lin" valueType="num">
                                      <p:cBhvr>
                                        <p:cTn id="172" dur="664" tmFilter="0, 0; 0.125,0.2665; 0.25,0.4; 0.375,0.465; 0.5,0.5;  0.625,0.535; 0.75,0.6; 0.875,0.7335; 1,1">
                                          <p:stCondLst>
                                            <p:cond delay="664"/>
                                          </p:stCondLst>
                                        </p:cTn>
                                        <p:tgtEl>
                                          <p:spTgt spid="3">
                                            <p:txEl>
                                              <p:pRg st="9" end="9"/>
                                            </p:txEl>
                                          </p:spTgt>
                                        </p:tgtEl>
                                        <p:attrNameLst>
                                          <p:attrName>ppt_y</p:attrName>
                                        </p:attrNameLst>
                                      </p:cBhvr>
                                      <p:tavLst>
                                        <p:tav tm="0" fmla="#ppt_y-sin(pi*$)/9">
                                          <p:val>
                                            <p:fltVal val="0"/>
                                          </p:val>
                                        </p:tav>
                                        <p:tav tm="100000">
                                          <p:val>
                                            <p:fltVal val="1"/>
                                          </p:val>
                                        </p:tav>
                                      </p:tavLst>
                                    </p:anim>
                                    <p:anim calcmode="lin" valueType="num">
                                      <p:cBhvr>
                                        <p:cTn id="173" dur="332" tmFilter="0, 0; 0.125,0.2665; 0.25,0.4; 0.375,0.465; 0.5,0.5;  0.625,0.535; 0.75,0.6; 0.875,0.7335; 1,1">
                                          <p:stCondLst>
                                            <p:cond delay="1324"/>
                                          </p:stCondLst>
                                        </p:cTn>
                                        <p:tgtEl>
                                          <p:spTgt spid="3">
                                            <p:txEl>
                                              <p:pRg st="9" end="9"/>
                                            </p:txEl>
                                          </p:spTgt>
                                        </p:tgtEl>
                                        <p:attrNameLst>
                                          <p:attrName>ppt_y</p:attrName>
                                        </p:attrNameLst>
                                      </p:cBhvr>
                                      <p:tavLst>
                                        <p:tav tm="0" fmla="#ppt_y-sin(pi*$)/27">
                                          <p:val>
                                            <p:fltVal val="0"/>
                                          </p:val>
                                        </p:tav>
                                        <p:tav tm="100000">
                                          <p:val>
                                            <p:fltVal val="1"/>
                                          </p:val>
                                        </p:tav>
                                      </p:tavLst>
                                    </p:anim>
                                    <p:anim calcmode="lin" valueType="num">
                                      <p:cBhvr>
                                        <p:cTn id="174" dur="164" tmFilter="0, 0; 0.125,0.2665; 0.25,0.4; 0.375,0.465; 0.5,0.5;  0.625,0.535; 0.75,0.6; 0.875,0.7335; 1,1">
                                          <p:stCondLst>
                                            <p:cond delay="1656"/>
                                          </p:stCondLst>
                                        </p:cTn>
                                        <p:tgtEl>
                                          <p:spTgt spid="3">
                                            <p:txEl>
                                              <p:pRg st="9" end="9"/>
                                            </p:txEl>
                                          </p:spTgt>
                                        </p:tgtEl>
                                        <p:attrNameLst>
                                          <p:attrName>ppt_y</p:attrName>
                                        </p:attrNameLst>
                                      </p:cBhvr>
                                      <p:tavLst>
                                        <p:tav tm="0" fmla="#ppt_y-sin(pi*$)/81">
                                          <p:val>
                                            <p:fltVal val="0"/>
                                          </p:val>
                                        </p:tav>
                                        <p:tav tm="100000">
                                          <p:val>
                                            <p:fltVal val="1"/>
                                          </p:val>
                                        </p:tav>
                                      </p:tavLst>
                                    </p:anim>
                                    <p:animScale>
                                      <p:cBhvr>
                                        <p:cTn id="175" dur="26">
                                          <p:stCondLst>
                                            <p:cond delay="650"/>
                                          </p:stCondLst>
                                        </p:cTn>
                                        <p:tgtEl>
                                          <p:spTgt spid="3">
                                            <p:txEl>
                                              <p:pRg st="9" end="9"/>
                                            </p:txEl>
                                          </p:spTgt>
                                        </p:tgtEl>
                                      </p:cBhvr>
                                      <p:to x="100000" y="60000"/>
                                    </p:animScale>
                                    <p:animScale>
                                      <p:cBhvr>
                                        <p:cTn id="176" dur="166" decel="50000">
                                          <p:stCondLst>
                                            <p:cond delay="676"/>
                                          </p:stCondLst>
                                        </p:cTn>
                                        <p:tgtEl>
                                          <p:spTgt spid="3">
                                            <p:txEl>
                                              <p:pRg st="9" end="9"/>
                                            </p:txEl>
                                          </p:spTgt>
                                        </p:tgtEl>
                                      </p:cBhvr>
                                      <p:to x="100000" y="100000"/>
                                    </p:animScale>
                                    <p:animScale>
                                      <p:cBhvr>
                                        <p:cTn id="177" dur="26">
                                          <p:stCondLst>
                                            <p:cond delay="1312"/>
                                          </p:stCondLst>
                                        </p:cTn>
                                        <p:tgtEl>
                                          <p:spTgt spid="3">
                                            <p:txEl>
                                              <p:pRg st="9" end="9"/>
                                            </p:txEl>
                                          </p:spTgt>
                                        </p:tgtEl>
                                      </p:cBhvr>
                                      <p:to x="100000" y="80000"/>
                                    </p:animScale>
                                    <p:animScale>
                                      <p:cBhvr>
                                        <p:cTn id="178" dur="166" decel="50000">
                                          <p:stCondLst>
                                            <p:cond delay="1338"/>
                                          </p:stCondLst>
                                        </p:cTn>
                                        <p:tgtEl>
                                          <p:spTgt spid="3">
                                            <p:txEl>
                                              <p:pRg st="9" end="9"/>
                                            </p:txEl>
                                          </p:spTgt>
                                        </p:tgtEl>
                                      </p:cBhvr>
                                      <p:to x="100000" y="100000"/>
                                    </p:animScale>
                                    <p:animScale>
                                      <p:cBhvr>
                                        <p:cTn id="179" dur="26">
                                          <p:stCondLst>
                                            <p:cond delay="1642"/>
                                          </p:stCondLst>
                                        </p:cTn>
                                        <p:tgtEl>
                                          <p:spTgt spid="3">
                                            <p:txEl>
                                              <p:pRg st="9" end="9"/>
                                            </p:txEl>
                                          </p:spTgt>
                                        </p:tgtEl>
                                      </p:cBhvr>
                                      <p:to x="100000" y="90000"/>
                                    </p:animScale>
                                    <p:animScale>
                                      <p:cBhvr>
                                        <p:cTn id="180" dur="166" decel="50000">
                                          <p:stCondLst>
                                            <p:cond delay="1668"/>
                                          </p:stCondLst>
                                        </p:cTn>
                                        <p:tgtEl>
                                          <p:spTgt spid="3">
                                            <p:txEl>
                                              <p:pRg st="9" end="9"/>
                                            </p:txEl>
                                          </p:spTgt>
                                        </p:tgtEl>
                                      </p:cBhvr>
                                      <p:to x="100000" y="100000"/>
                                    </p:animScale>
                                    <p:animScale>
                                      <p:cBhvr>
                                        <p:cTn id="181" dur="26">
                                          <p:stCondLst>
                                            <p:cond delay="1808"/>
                                          </p:stCondLst>
                                        </p:cTn>
                                        <p:tgtEl>
                                          <p:spTgt spid="3">
                                            <p:txEl>
                                              <p:pRg st="9" end="9"/>
                                            </p:txEl>
                                          </p:spTgt>
                                        </p:tgtEl>
                                      </p:cBhvr>
                                      <p:to x="100000" y="95000"/>
                                    </p:animScale>
                                    <p:animScale>
                                      <p:cBhvr>
                                        <p:cTn id="182" dur="166" decel="50000">
                                          <p:stCondLst>
                                            <p:cond delay="1834"/>
                                          </p:stCondLst>
                                        </p:cTn>
                                        <p:tgtEl>
                                          <p:spTgt spid="3">
                                            <p:txEl>
                                              <p:pRg st="9" end="9"/>
                                            </p:txEl>
                                          </p:spTgt>
                                        </p:tgtEl>
                                      </p:cBhvr>
                                      <p:to x="100000" y="100000"/>
                                    </p:animScale>
                                  </p:childTnLst>
                                </p:cTn>
                              </p:par>
                            </p:childTnLst>
                          </p:cTn>
                        </p:par>
                      </p:childTnLst>
                    </p:cTn>
                  </p:par>
                  <p:par>
                    <p:cTn id="183" fill="hold">
                      <p:stCondLst>
                        <p:cond delay="indefinite"/>
                      </p:stCondLst>
                      <p:childTnLst>
                        <p:par>
                          <p:cTn id="184" fill="hold">
                            <p:stCondLst>
                              <p:cond delay="0"/>
                            </p:stCondLst>
                            <p:childTnLst>
                              <p:par>
                                <p:cTn id="185" presetID="14" presetClass="entr" presetSubtype="10" fill="hold" nodeType="clickEffect">
                                  <p:stCondLst>
                                    <p:cond delay="0"/>
                                  </p:stCondLst>
                                  <p:childTnLst>
                                    <p:set>
                                      <p:cBhvr>
                                        <p:cTn id="186" dur="1" fill="hold">
                                          <p:stCondLst>
                                            <p:cond delay="0"/>
                                          </p:stCondLst>
                                        </p:cTn>
                                        <p:tgtEl>
                                          <p:spTgt spid="3074"/>
                                        </p:tgtEl>
                                        <p:attrNameLst>
                                          <p:attrName>style.visibility</p:attrName>
                                        </p:attrNameLst>
                                      </p:cBhvr>
                                      <p:to>
                                        <p:strVal val="visible"/>
                                      </p:to>
                                    </p:set>
                                    <p:animEffect transition="in" filter="randombar(horizontal)">
                                      <p:cBhvr>
                                        <p:cTn id="18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6430"/>
          <a:stretch/>
        </p:blipFill>
        <p:spPr>
          <a:xfrm>
            <a:off x="202971" y="233918"/>
            <a:ext cx="11514108" cy="5879804"/>
          </a:xfrm>
        </p:spPr>
      </p:pic>
    </p:spTree>
    <p:extLst>
      <p:ext uri="{BB962C8B-B14F-4D97-AF65-F5344CB8AC3E}">
        <p14:creationId xmlns:p14="http://schemas.microsoft.com/office/powerpoint/2010/main" val="1331944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39A40C6-E9FB-80E3-A043-12F529FD72A1}"/>
              </a:ext>
            </a:extLst>
          </p:cNvPr>
          <p:cNvPicPr>
            <a:picLocks noChangeAspect="1"/>
          </p:cNvPicPr>
          <p:nvPr/>
        </p:nvPicPr>
        <p:blipFill>
          <a:blip r:embed="rId2"/>
          <a:stretch>
            <a:fillRect/>
          </a:stretch>
        </p:blipFill>
        <p:spPr>
          <a:xfrm>
            <a:off x="235603" y="1211840"/>
            <a:ext cx="4717397" cy="3722256"/>
          </a:xfrm>
          <a:prstGeom prst="rect">
            <a:avLst/>
          </a:prstGeom>
        </p:spPr>
      </p:pic>
      <p:pic>
        <p:nvPicPr>
          <p:cNvPr id="2050" name="Picture 2" descr="Charles Babbage by Neil Champion | Open Library">
            <a:extLst>
              <a:ext uri="{FF2B5EF4-FFF2-40B4-BE49-F238E27FC236}">
                <a16:creationId xmlns:a16="http://schemas.microsoft.com/office/drawing/2014/main" id="{D2F564FA-A39B-DA18-EFC0-B4BDD1143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9388" y="1047750"/>
            <a:ext cx="3814762"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781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Computer</a:t>
            </a:r>
            <a:endParaRPr lang="en-IN" dirty="0"/>
          </a:p>
        </p:txBody>
      </p:sp>
      <p:sp>
        <p:nvSpPr>
          <p:cNvPr id="3" name="Content Placeholder 2"/>
          <p:cNvSpPr>
            <a:spLocks noGrp="1"/>
          </p:cNvSpPr>
          <p:nvPr>
            <p:ph idx="1"/>
          </p:nvPr>
        </p:nvSpPr>
        <p:spPr>
          <a:xfrm>
            <a:off x="307975" y="1538546"/>
            <a:ext cx="6009167" cy="3192942"/>
          </a:xfrm>
        </p:spPr>
        <p:txBody>
          <a:bodyPr/>
          <a:lstStyle/>
          <a:p>
            <a:pPr marL="0" indent="0">
              <a:buNone/>
            </a:pPr>
            <a:r>
              <a:rPr lang="en-US" b="1" dirty="0"/>
              <a:t>digital computer</a:t>
            </a:r>
            <a:r>
              <a:rPr lang="en-US" dirty="0"/>
              <a:t>, any of a class of devices capable of solving problems by processing information in discrete form. It operates on data, including magnitudes, letters, and symbols, that are expressed in </a:t>
            </a:r>
            <a:r>
              <a:rPr lang="en-US" u="sng" dirty="0">
                <a:hlinkClick r:id="rId2"/>
              </a:rPr>
              <a:t>binary code</a:t>
            </a:r>
            <a:r>
              <a:rPr lang="en-US" dirty="0"/>
              <a:t>—i.e., using only the two digits 0 and 1</a:t>
            </a:r>
            <a:endParaRPr lang="en-US" dirty="0" smtClean="0"/>
          </a:p>
        </p:txBody>
      </p:sp>
      <p:sp>
        <p:nvSpPr>
          <p:cNvPr id="4" name="AutoShape 4" descr="Analog, Digital, Hybrid Classification of Computers – Nav Classes by  Navdeep Kaur"/>
          <p:cNvSpPr>
            <a:spLocks noChangeAspect="1" noChangeArrowheads="1"/>
          </p:cNvSpPr>
          <p:nvPr/>
        </p:nvSpPr>
        <p:spPr bwMode="auto">
          <a:xfrm>
            <a:off x="-148856" y="-144463"/>
            <a:ext cx="60923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6" descr="Classification Of Digital Computer - Techno Neu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3141" y="1690688"/>
            <a:ext cx="3829050" cy="2181225"/>
          </a:xfrm>
          <a:prstGeom prst="rect">
            <a:avLst/>
          </a:prstGeom>
        </p:spPr>
      </p:pic>
    </p:spTree>
    <p:extLst>
      <p:ext uri="{BB962C8B-B14F-4D97-AF65-F5344CB8AC3E}">
        <p14:creationId xmlns:p14="http://schemas.microsoft.com/office/powerpoint/2010/main" val="153174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212529"/>
                </a:solidFill>
                <a:latin typeface="Arial" panose="020B0604020202020204" pitchFamily="34" charset="0"/>
                <a:cs typeface="Arial" panose="020B0604020202020204" pitchFamily="34" charset="0"/>
              </a:rPr>
              <a:t>A hybrid computer</a:t>
            </a:r>
            <a:endParaRPr lang="en-IN" dirty="0"/>
          </a:p>
        </p:txBody>
      </p:sp>
      <p:sp>
        <p:nvSpPr>
          <p:cNvPr id="6" name="Rectangle 2"/>
          <p:cNvSpPr>
            <a:spLocks noGrp="1" noChangeArrowheads="1"/>
          </p:cNvSpPr>
          <p:nvPr>
            <p:ph sz="half" idx="2"/>
          </p:nvPr>
        </p:nvSpPr>
        <p:spPr bwMode="auto">
          <a:xfrm>
            <a:off x="839788" y="2870046"/>
            <a:ext cx="5157787"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A hybrid computer is a combination of digital and analog computers and it combines the best features of both types of computers</a:t>
            </a: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a:t>
            </a:r>
            <a:r>
              <a:rPr kumimoji="0" lang="en-US" altLang="en-US" sz="10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For example a petrol pump contains a processor that converts fuel flow measurement into quantity and price.</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a:t>
            </a:r>
            <a:r>
              <a:rPr kumimoji="0" lang="en-US" altLang="en-US" sz="10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Hybrid computer is used in hospitals to measure the heartbeat of the patient.</a:t>
            </a:r>
            <a:endParaRPr kumimoji="0" lang="en-US" alt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a:t>
            </a:r>
            <a:r>
              <a:rPr kumimoji="0" lang="en-US" altLang="en-US" sz="10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212529"/>
                </a:solidFill>
                <a:effectLst/>
                <a:latin typeface="Arial" panose="020B0604020202020204" pitchFamily="34" charset="0"/>
                <a:cs typeface="Arial" panose="020B0604020202020204" pitchFamily="34" charset="0"/>
              </a:rPr>
              <a:t>Hybrid computers are also used in scientific applications or in controlling industrial processes.</a:t>
            </a: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pic>
        <p:nvPicPr>
          <p:cNvPr id="1026" name="Picture 2" descr="Hybrid Computer: Advertise for Science &amp; Technology &gt; Technology &gt; Devices  &amp; Hardware &gt; Computers - Clickagy"/>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289158" y="2052084"/>
            <a:ext cx="5183188" cy="3551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448823"/>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general purpose computer</a:t>
            </a:r>
            <a:endParaRPr lang="en-IN" dirty="0"/>
          </a:p>
        </p:txBody>
      </p:sp>
      <p:sp>
        <p:nvSpPr>
          <p:cNvPr id="4" name="Content Placeholder 3"/>
          <p:cNvSpPr>
            <a:spLocks noGrp="1"/>
          </p:cNvSpPr>
          <p:nvPr>
            <p:ph idx="1"/>
          </p:nvPr>
        </p:nvSpPr>
        <p:spPr/>
        <p:txBody>
          <a:bodyPr/>
          <a:lstStyle/>
          <a:p>
            <a:r>
              <a:rPr lang="en-US" dirty="0"/>
              <a:t>A general purpose computer is a computer that is designed to be able to carry out many different tasks. Desktop computers and laptops are examples of general purpose computers. Among other things, they can be used to: access the internet</a:t>
            </a:r>
            <a:endParaRPr lang="en-IN" dirty="0"/>
          </a:p>
        </p:txBody>
      </p:sp>
      <p:pic>
        <p:nvPicPr>
          <p:cNvPr id="10" name="Content Placeholder 9"/>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bwMode="auto">
          <a:xfrm>
            <a:off x="5403997" y="4001294"/>
            <a:ext cx="27051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109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SPECIAL </a:t>
            </a:r>
            <a:endParaRPr lang="en-IN" dirty="0"/>
          </a:p>
        </p:txBody>
      </p:sp>
      <p:sp>
        <p:nvSpPr>
          <p:cNvPr id="3" name="Content Placeholder 2"/>
          <p:cNvSpPr>
            <a:spLocks noGrp="1"/>
          </p:cNvSpPr>
          <p:nvPr>
            <p:ph idx="1"/>
          </p:nvPr>
        </p:nvSpPr>
        <p:spPr>
          <a:xfrm>
            <a:off x="838200" y="1825625"/>
            <a:ext cx="4828953" cy="4351338"/>
          </a:xfrm>
        </p:spPr>
        <p:txBody>
          <a:bodyPr/>
          <a:lstStyle/>
          <a:p>
            <a:r>
              <a:rPr lang="en-US" dirty="0"/>
              <a:t>As they are costly, users cannot afford to purchase them </a:t>
            </a:r>
            <a:r>
              <a:rPr lang="en-US" dirty="0" smtClean="0"/>
              <a:t>ad </a:t>
            </a:r>
            <a:r>
              <a:rPr lang="en-US" dirty="0"/>
              <a:t>are also unavailable in the local computer market.</a:t>
            </a:r>
          </a:p>
          <a:p>
            <a:r>
              <a:rPr lang="en-US" dirty="0"/>
              <a:t>A special-purpose computer is a computer that is specifically designed for a specific task or application.</a:t>
            </a:r>
          </a:p>
          <a:p>
            <a:endParaRPr lang="en-IN" dirty="0"/>
          </a:p>
        </p:txBody>
      </p:sp>
      <p:pic>
        <p:nvPicPr>
          <p:cNvPr id="7174" name="Picture 6" descr="Military Grade Ruggedized Computer, Screen Size: 19 I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940" y="2151689"/>
            <a:ext cx="3763925" cy="297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4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E1EE7-3AB7-F082-E9F5-910F6AE825FE}"/>
              </a:ext>
            </a:extLst>
          </p:cNvPr>
          <p:cNvSpPr txBox="1"/>
          <p:nvPr/>
        </p:nvSpPr>
        <p:spPr>
          <a:xfrm>
            <a:off x="247650" y="714256"/>
            <a:ext cx="5953125" cy="5632311"/>
          </a:xfrm>
          <a:prstGeom prst="rect">
            <a:avLst/>
          </a:prstGeom>
          <a:noFill/>
        </p:spPr>
        <p:txBody>
          <a:bodyPr wrap="square">
            <a:spAutoFit/>
          </a:bodyPr>
          <a:lstStyle/>
          <a:p>
            <a:pPr algn="l" fontAlgn="base">
              <a:buFont typeface="+mj-lt"/>
              <a:buAutoNum type="arabicPeriod"/>
            </a:pPr>
            <a:r>
              <a:rPr lang="en-GB" b="1" i="0" dirty="0">
                <a:solidFill>
                  <a:srgbClr val="5E5E5E"/>
                </a:solidFill>
                <a:effectLst/>
                <a:latin typeface="Roboto" panose="02000000000000000000" pitchFamily="2" charset="0"/>
              </a:rPr>
              <a:t>Uses of Computer for Storing Important Data</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u="none" strike="noStrike" dirty="0">
                <a:solidFill>
                  <a:srgbClr val="2B00FE"/>
                </a:solidFill>
                <a:effectLst/>
                <a:latin typeface="Roboto" panose="02000000000000000000" pitchFamily="2" charset="0"/>
                <a:hlinkClick r:id="rId2"/>
              </a:rPr>
              <a:t>Uses of Computer in Education </a:t>
            </a:r>
            <a:r>
              <a:rPr lang="en-GB" b="1" i="0" dirty="0">
                <a:solidFill>
                  <a:srgbClr val="5E5E5E"/>
                </a:solidFill>
                <a:effectLst/>
                <a:latin typeface="Roboto" panose="02000000000000000000" pitchFamily="2" charset="0"/>
              </a:rPr>
              <a:t>System</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the computer to communicate with people</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for defence purpose</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a computer in office work</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in Science and Technology</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for Training purposes</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for E-Learning</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the computer in Medical Science</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for Entertainment purposes</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Computer for marketing purposes</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the computer for managing banks</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the computer for office automation</a:t>
            </a:r>
            <a:endParaRPr lang="en-GB" b="0" i="0" dirty="0">
              <a:solidFill>
                <a:srgbClr val="5E5E5E"/>
              </a:solidFill>
              <a:effectLst/>
              <a:latin typeface="Roboto" panose="02000000000000000000" pitchFamily="2" charset="0"/>
            </a:endParaRPr>
          </a:p>
          <a:p>
            <a:pPr algn="l" fontAlgn="base">
              <a:buFont typeface="+mj-lt"/>
              <a:buAutoNum type="arabicPeriod"/>
            </a:pPr>
            <a:r>
              <a:rPr lang="en-GB" b="1" i="0" dirty="0">
                <a:solidFill>
                  <a:srgbClr val="5E5E5E"/>
                </a:solidFill>
                <a:effectLst/>
                <a:latin typeface="Roboto" panose="02000000000000000000" pitchFamily="2" charset="0"/>
              </a:rPr>
              <a:t>Uses of a computer to browse webs and </a:t>
            </a:r>
            <a:r>
              <a:rPr lang="en-GB" b="1" i="0" dirty="0" smtClean="0">
                <a:solidFill>
                  <a:srgbClr val="5E5E5E"/>
                </a:solidFill>
                <a:effectLst/>
                <a:latin typeface="Roboto" panose="02000000000000000000" pitchFamily="2" charset="0"/>
              </a:rPr>
              <a:t>internet</a:t>
            </a:r>
            <a:endParaRPr lang="en-GB" b="0" i="0" dirty="0">
              <a:solidFill>
                <a:srgbClr val="5E5E5E"/>
              </a:solidFill>
              <a:effectLst/>
              <a:latin typeface="Roboto" panose="02000000000000000000" pitchFamily="2" charset="0"/>
            </a:endParaRPr>
          </a:p>
        </p:txBody>
      </p:sp>
      <p:pic>
        <p:nvPicPr>
          <p:cNvPr id="3074" name="Picture 2">
            <a:extLst>
              <a:ext uri="{FF2B5EF4-FFF2-40B4-BE49-F238E27FC236}">
                <a16:creationId xmlns:a16="http://schemas.microsoft.com/office/drawing/2014/main" id="{5BCA59A5-D7E3-F050-527A-9C58BAF91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038" y="1233488"/>
            <a:ext cx="5183458" cy="40433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E17B79-B9FA-2148-E10F-FB3C189D199B}"/>
              </a:ext>
            </a:extLst>
          </p:cNvPr>
          <p:cNvSpPr txBox="1"/>
          <p:nvPr/>
        </p:nvSpPr>
        <p:spPr>
          <a:xfrm>
            <a:off x="247650" y="161925"/>
            <a:ext cx="5848350" cy="461665"/>
          </a:xfrm>
          <a:prstGeom prst="rect">
            <a:avLst/>
          </a:prstGeom>
          <a:noFill/>
        </p:spPr>
        <p:txBody>
          <a:bodyPr wrap="square" rtlCol="0">
            <a:spAutoFit/>
          </a:bodyPr>
          <a:lstStyle/>
          <a:p>
            <a:r>
              <a:rPr lang="en-GB" sz="2400" dirty="0">
                <a:highlight>
                  <a:srgbClr val="FFFF00"/>
                </a:highlight>
              </a:rPr>
              <a:t>USES OF COMPUTER</a:t>
            </a:r>
            <a:endParaRPr lang="en-IN" sz="2400" dirty="0">
              <a:highlight>
                <a:srgbClr val="FFFF00"/>
              </a:highlight>
            </a:endParaRPr>
          </a:p>
        </p:txBody>
      </p:sp>
    </p:spTree>
    <p:extLst>
      <p:ext uri="{BB962C8B-B14F-4D97-AF65-F5344CB8AC3E}">
        <p14:creationId xmlns:p14="http://schemas.microsoft.com/office/powerpoint/2010/main" val="419418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 calcmode="lin" valueType="num">
                                      <p:cBhvr additive="base">
                                        <p:cTn id="35"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anim calcmode="lin" valueType="num">
                                      <p:cBhvr additive="base">
                                        <p:cTn id="4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anim calcmode="lin" valueType="num">
                                      <p:cBhvr additive="base">
                                        <p:cTn id="53"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5">
                                            <p:txEl>
                                              <p:pRg st="9" end="9"/>
                                            </p:txEl>
                                          </p:spTgt>
                                        </p:tgtEl>
                                        <p:attrNameLst>
                                          <p:attrName>style.visibility</p:attrName>
                                        </p:attrNameLst>
                                      </p:cBhvr>
                                      <p:to>
                                        <p:strVal val="visible"/>
                                      </p:to>
                                    </p:set>
                                    <p:anim calcmode="lin" valueType="num">
                                      <p:cBhvr additive="base">
                                        <p:cTn id="5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
                                            <p:txEl>
                                              <p:pRg st="10" end="10"/>
                                            </p:txEl>
                                          </p:spTgt>
                                        </p:tgtEl>
                                        <p:attrNameLst>
                                          <p:attrName>style.visibility</p:attrName>
                                        </p:attrNameLst>
                                      </p:cBhvr>
                                      <p:to>
                                        <p:strVal val="visible"/>
                                      </p:to>
                                    </p:set>
                                    <p:anim calcmode="lin" valueType="num">
                                      <p:cBhvr additive="base">
                                        <p:cTn id="65"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5">
                                            <p:txEl>
                                              <p:pRg st="11" end="11"/>
                                            </p:txEl>
                                          </p:spTgt>
                                        </p:tgtEl>
                                        <p:attrNameLst>
                                          <p:attrName>style.visibility</p:attrName>
                                        </p:attrNameLst>
                                      </p:cBhvr>
                                      <p:to>
                                        <p:strVal val="visible"/>
                                      </p:to>
                                    </p:set>
                                    <p:anim calcmode="lin" valueType="num">
                                      <p:cBhvr additive="base">
                                        <p:cTn id="7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5">
                                            <p:txEl>
                                              <p:pRg st="12" end="12"/>
                                            </p:txEl>
                                          </p:spTgt>
                                        </p:tgtEl>
                                        <p:attrNameLst>
                                          <p:attrName>style.visibility</p:attrName>
                                        </p:attrNameLst>
                                      </p:cBhvr>
                                      <p:to>
                                        <p:strVal val="visible"/>
                                      </p:to>
                                    </p:set>
                                    <p:anim calcmode="lin" valueType="num">
                                      <p:cBhvr additive="base">
                                        <p:cTn id="77"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5">
                                            <p:txEl>
                                              <p:pRg st="13" end="13"/>
                                            </p:txEl>
                                          </p:spTgt>
                                        </p:tgtEl>
                                        <p:attrNameLst>
                                          <p:attrName>style.visibility</p:attrName>
                                        </p:attrNameLst>
                                      </p:cBhvr>
                                      <p:to>
                                        <p:strVal val="visible"/>
                                      </p:to>
                                    </p:set>
                                    <p:anim calcmode="lin" valueType="num">
                                      <p:cBhvr additive="base">
                                        <p:cTn id="83"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buFont typeface="+mj-lt"/>
              <a:buAutoNum type="arabicPeriod"/>
            </a:pPr>
            <a:r>
              <a:rPr lang="en-GB" b="1" dirty="0">
                <a:solidFill>
                  <a:srgbClr val="5E5E5E"/>
                </a:solidFill>
                <a:latin typeface="Roboto" panose="02000000000000000000" pitchFamily="2" charset="0"/>
              </a:rPr>
              <a:t>Uses of the computer for video conferences</a:t>
            </a:r>
            <a:endParaRPr lang="en-GB" dirty="0">
              <a:solidFill>
                <a:srgbClr val="5E5E5E"/>
              </a:solidFill>
              <a:latin typeface="Roboto" panose="02000000000000000000" pitchFamily="2" charset="0"/>
            </a:endParaRPr>
          </a:p>
          <a:p>
            <a:pPr fontAlgn="base">
              <a:buFont typeface="+mj-lt"/>
              <a:buAutoNum type="arabicPeriod"/>
            </a:pPr>
            <a:r>
              <a:rPr lang="en-GB" b="1" dirty="0">
                <a:solidFill>
                  <a:srgbClr val="5E5E5E"/>
                </a:solidFill>
                <a:latin typeface="Roboto" panose="02000000000000000000" pitchFamily="2" charset="0"/>
              </a:rPr>
              <a:t>Uses of the computer to manage the stock exchange</a:t>
            </a:r>
            <a:endParaRPr lang="en-GB" dirty="0">
              <a:solidFill>
                <a:srgbClr val="5E5E5E"/>
              </a:solidFill>
              <a:latin typeface="Roboto" panose="02000000000000000000" pitchFamily="2" charset="0"/>
            </a:endParaRPr>
          </a:p>
          <a:p>
            <a:pPr fontAlgn="base">
              <a:buFont typeface="+mj-lt"/>
              <a:buAutoNum type="arabicPeriod"/>
            </a:pPr>
            <a:r>
              <a:rPr lang="en-GB" b="1" dirty="0">
                <a:solidFill>
                  <a:srgbClr val="5E5E5E"/>
                </a:solidFill>
                <a:latin typeface="Roboto" panose="02000000000000000000" pitchFamily="2" charset="0"/>
              </a:rPr>
              <a:t>Uses of computer for Press and publishing</a:t>
            </a:r>
            <a:endParaRPr lang="en-GB" dirty="0">
              <a:solidFill>
                <a:srgbClr val="5E5E5E"/>
              </a:solidFill>
              <a:latin typeface="Roboto" panose="02000000000000000000" pitchFamily="2" charset="0"/>
            </a:endParaRPr>
          </a:p>
          <a:p>
            <a:pPr fontAlgn="base">
              <a:buFont typeface="+mj-lt"/>
              <a:buAutoNum type="arabicPeriod"/>
            </a:pPr>
            <a:r>
              <a:rPr lang="en-GB" b="1" dirty="0">
                <a:solidFill>
                  <a:srgbClr val="5E5E5E"/>
                </a:solidFill>
                <a:latin typeface="Roboto" panose="02000000000000000000" pitchFamily="2" charset="0"/>
              </a:rPr>
              <a:t>Uses of computers in Government sectors</a:t>
            </a:r>
            <a:endParaRPr lang="en-GB" dirty="0">
              <a:solidFill>
                <a:srgbClr val="5E5E5E"/>
              </a:solidFill>
              <a:latin typeface="Roboto" panose="02000000000000000000" pitchFamily="2" charset="0"/>
            </a:endParaRPr>
          </a:p>
          <a:p>
            <a:pPr fontAlgn="base">
              <a:buFont typeface="+mj-lt"/>
              <a:buAutoNum type="arabicPeriod"/>
            </a:pPr>
            <a:r>
              <a:rPr lang="en-GB" b="1" dirty="0">
                <a:solidFill>
                  <a:srgbClr val="5E5E5E"/>
                </a:solidFill>
                <a:latin typeface="Roboto" panose="02000000000000000000" pitchFamily="2" charset="0"/>
              </a:rPr>
              <a:t>Uses of computer in Sports </a:t>
            </a:r>
            <a:endParaRPr lang="en-GB" dirty="0">
              <a:solidFill>
                <a:srgbClr val="5E5E5E"/>
              </a:solidFill>
              <a:latin typeface="Roboto" panose="02000000000000000000" pitchFamily="2" charset="0"/>
            </a:endParaRPr>
          </a:p>
          <a:p>
            <a:pPr fontAlgn="base">
              <a:buFont typeface="+mj-lt"/>
              <a:buAutoNum type="arabicPeriod"/>
            </a:pPr>
            <a:r>
              <a:rPr lang="en-GB" b="1" dirty="0">
                <a:solidFill>
                  <a:srgbClr val="2B00FE"/>
                </a:solidFill>
                <a:latin typeface="Roboto" panose="02000000000000000000" pitchFamily="2" charset="0"/>
                <a:hlinkClick r:id="rId2"/>
              </a:rPr>
              <a:t>Uses of computer in business</a:t>
            </a:r>
            <a:endParaRPr lang="en-GB" dirty="0">
              <a:solidFill>
                <a:srgbClr val="5E5E5E"/>
              </a:solidFill>
              <a:latin typeface="Roboto" panose="02000000000000000000" pitchFamily="2" charset="0"/>
            </a:endParaRPr>
          </a:p>
          <a:p>
            <a:endParaRPr lang="en-IN" dirty="0"/>
          </a:p>
        </p:txBody>
      </p:sp>
    </p:spTree>
    <p:extLst>
      <p:ext uri="{BB962C8B-B14F-4D97-AF65-F5344CB8AC3E}">
        <p14:creationId xmlns:p14="http://schemas.microsoft.com/office/powerpoint/2010/main" val="13530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6D9260-A6CD-A6E7-0B07-F097B92A3AE8}"/>
              </a:ext>
            </a:extLst>
          </p:cNvPr>
          <p:cNvPicPr>
            <a:picLocks noChangeAspect="1"/>
          </p:cNvPicPr>
          <p:nvPr/>
        </p:nvPicPr>
        <p:blipFill>
          <a:blip r:embed="rId2"/>
          <a:stretch>
            <a:fillRect/>
          </a:stretch>
        </p:blipFill>
        <p:spPr>
          <a:xfrm>
            <a:off x="1717963" y="792026"/>
            <a:ext cx="7952509" cy="5010727"/>
          </a:xfrm>
          <a:prstGeom prst="rect">
            <a:avLst/>
          </a:prstGeom>
        </p:spPr>
      </p:pic>
      <p:sp>
        <p:nvSpPr>
          <p:cNvPr id="5" name="TextBox 4">
            <a:extLst>
              <a:ext uri="{FF2B5EF4-FFF2-40B4-BE49-F238E27FC236}">
                <a16:creationId xmlns:a16="http://schemas.microsoft.com/office/drawing/2014/main" id="{3740532D-EE5D-563E-D92A-3B3E141FC54A}"/>
              </a:ext>
            </a:extLst>
          </p:cNvPr>
          <p:cNvSpPr txBox="1"/>
          <p:nvPr/>
        </p:nvSpPr>
        <p:spPr>
          <a:xfrm>
            <a:off x="3131389" y="422694"/>
            <a:ext cx="4580626" cy="369332"/>
          </a:xfrm>
          <a:prstGeom prst="rect">
            <a:avLst/>
          </a:prstGeom>
          <a:noFill/>
        </p:spPr>
        <p:txBody>
          <a:bodyPr wrap="square" rtlCol="0">
            <a:spAutoFit/>
          </a:bodyPr>
          <a:lstStyle/>
          <a:p>
            <a:pPr algn="ctr"/>
            <a:r>
              <a:rPr lang="en-GB" dirty="0">
                <a:highlight>
                  <a:srgbClr val="FFFF00"/>
                </a:highlight>
              </a:rPr>
              <a:t>Basic Structure of Computer</a:t>
            </a:r>
            <a:endParaRPr lang="en-IN" dirty="0">
              <a:highlight>
                <a:srgbClr val="FFFF00"/>
              </a:highlight>
            </a:endParaRPr>
          </a:p>
        </p:txBody>
      </p:sp>
    </p:spTree>
    <p:extLst>
      <p:ext uri="{BB962C8B-B14F-4D97-AF65-F5344CB8AC3E}">
        <p14:creationId xmlns:p14="http://schemas.microsoft.com/office/powerpoint/2010/main" val="33996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1EC85DA-54DC-1F88-4946-6659F23FE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602" y="212436"/>
            <a:ext cx="7165398" cy="583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8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Generation of Computer</a:t>
            </a:r>
            <a:endParaRPr lang="en-IN" dirty="0"/>
          </a:p>
        </p:txBody>
      </p:sp>
      <p:sp>
        <p:nvSpPr>
          <p:cNvPr id="3" name="Content Placeholder 2"/>
          <p:cNvSpPr>
            <a:spLocks noGrp="1"/>
          </p:cNvSpPr>
          <p:nvPr>
            <p:ph idx="1"/>
          </p:nvPr>
        </p:nvSpPr>
        <p:spPr/>
        <p:txBody>
          <a:bodyPr/>
          <a:lstStyle/>
          <a:p>
            <a:r>
              <a:rPr lang="en-US" sz="4400" dirty="0" smtClean="0"/>
              <a:t>Frist Generation</a:t>
            </a:r>
          </a:p>
          <a:p>
            <a:r>
              <a:rPr lang="en-US" sz="4400" dirty="0" smtClean="0"/>
              <a:t>Second Generation</a:t>
            </a:r>
          </a:p>
          <a:p>
            <a:r>
              <a:rPr lang="en-US" sz="4400" dirty="0" smtClean="0"/>
              <a:t>Third Generation</a:t>
            </a:r>
          </a:p>
          <a:p>
            <a:r>
              <a:rPr lang="en-US" sz="4400" dirty="0" smtClean="0"/>
              <a:t>Fourth Generation</a:t>
            </a:r>
          </a:p>
          <a:p>
            <a:r>
              <a:rPr lang="en-US" sz="4400" dirty="0" smtClean="0"/>
              <a:t>Fifth Generation</a:t>
            </a:r>
          </a:p>
          <a:p>
            <a:endParaRPr lang="en-IN" dirty="0"/>
          </a:p>
        </p:txBody>
      </p:sp>
    </p:spTree>
    <p:extLst>
      <p:ext uri="{BB962C8B-B14F-4D97-AF65-F5344CB8AC3E}">
        <p14:creationId xmlns:p14="http://schemas.microsoft.com/office/powerpoint/2010/main" val="68911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C00B40-626C-A75A-EBB5-C75CDE230BEB}"/>
              </a:ext>
            </a:extLst>
          </p:cNvPr>
          <p:cNvPicPr>
            <a:picLocks noChangeAspect="1"/>
          </p:cNvPicPr>
          <p:nvPr/>
        </p:nvPicPr>
        <p:blipFill rotWithShape="1">
          <a:blip r:embed="rId2"/>
          <a:srcRect l="19037" t="7443" r="19747" b="15465"/>
          <a:stretch/>
        </p:blipFill>
        <p:spPr>
          <a:xfrm>
            <a:off x="2428874" y="619125"/>
            <a:ext cx="7381875" cy="5229226"/>
          </a:xfrm>
          <a:prstGeom prst="rect">
            <a:avLst/>
          </a:prstGeom>
        </p:spPr>
      </p:pic>
    </p:spTree>
    <p:extLst>
      <p:ext uri="{BB962C8B-B14F-4D97-AF65-F5344CB8AC3E}">
        <p14:creationId xmlns:p14="http://schemas.microsoft.com/office/powerpoint/2010/main" val="606087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20FC5F-8CC6-0AD0-6C61-B59FEE327179}"/>
              </a:ext>
            </a:extLst>
          </p:cNvPr>
          <p:cNvPicPr>
            <a:picLocks noChangeAspect="1"/>
          </p:cNvPicPr>
          <p:nvPr/>
        </p:nvPicPr>
        <p:blipFill rotWithShape="1">
          <a:blip r:embed="rId2"/>
          <a:srcRect l="18750" r="18125" b="9999"/>
          <a:stretch/>
        </p:blipFill>
        <p:spPr>
          <a:xfrm>
            <a:off x="2286000" y="1"/>
            <a:ext cx="7696200" cy="6172200"/>
          </a:xfrm>
          <a:prstGeom prst="rect">
            <a:avLst/>
          </a:prstGeom>
        </p:spPr>
      </p:pic>
    </p:spTree>
    <p:extLst>
      <p:ext uri="{BB962C8B-B14F-4D97-AF65-F5344CB8AC3E}">
        <p14:creationId xmlns:p14="http://schemas.microsoft.com/office/powerpoint/2010/main" val="26558969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370</Words>
  <Application>Microsoft Office PowerPoint</Application>
  <PresentationFormat>Widescreen</PresentationFormat>
  <Paragraphs>66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Generation of Computer</vt:lpstr>
      <vt:lpstr>PowerPoint Presentation</vt:lpstr>
      <vt:lpstr>PowerPoint Presentation</vt:lpstr>
      <vt:lpstr>PowerPoint Presentation</vt:lpstr>
      <vt:lpstr>PowerPoint Presentation</vt:lpstr>
      <vt:lpstr>PowerPoint Presentation</vt:lpstr>
      <vt:lpstr>PowerPoint Presentation</vt:lpstr>
      <vt:lpstr>Types Of Computer</vt:lpstr>
      <vt:lpstr>SUPER COMPUTER</vt:lpstr>
      <vt:lpstr>Mainframe Computer</vt:lpstr>
      <vt:lpstr>MINI COMPUTER</vt:lpstr>
      <vt:lpstr>MICRO COMPUTER</vt:lpstr>
      <vt:lpstr>PowerPoint Presentation</vt:lpstr>
      <vt:lpstr>Digital Computer</vt:lpstr>
      <vt:lpstr>A hybrid computer</vt:lpstr>
      <vt:lpstr>A general purpose computer</vt:lpstr>
      <vt:lpstr>SPECIAL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Raja Papolu</dc:creator>
  <cp:lastModifiedBy>pathan</cp:lastModifiedBy>
  <cp:revision>25</cp:revision>
  <dcterms:created xsi:type="dcterms:W3CDTF">2023-06-09T06:58:01Z</dcterms:created>
  <dcterms:modified xsi:type="dcterms:W3CDTF">2023-06-11T09:19:34Z</dcterms:modified>
</cp:coreProperties>
</file>